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Latham" userId="6bb899bfaefa2a1e" providerId="LiveId" clId="{CB198B18-1D0B-4917-BC8B-154135C3AF09}"/>
    <pc:docChg chg="custSel addSld modSld">
      <pc:chgData name="Charles Latham" userId="6bb899bfaefa2a1e" providerId="LiveId" clId="{CB198B18-1D0B-4917-BC8B-154135C3AF09}" dt="2022-02-13T01:32:09.213" v="520" actId="20577"/>
      <pc:docMkLst>
        <pc:docMk/>
      </pc:docMkLst>
      <pc:sldChg chg="modSp mod">
        <pc:chgData name="Charles Latham" userId="6bb899bfaefa2a1e" providerId="LiveId" clId="{CB198B18-1D0B-4917-BC8B-154135C3AF09}" dt="2022-02-13T00:45:21.995" v="27" actId="20577"/>
        <pc:sldMkLst>
          <pc:docMk/>
          <pc:sldMk cId="3279727181" sldId="256"/>
        </pc:sldMkLst>
        <pc:spChg chg="mod">
          <ac:chgData name="Charles Latham" userId="6bb899bfaefa2a1e" providerId="LiveId" clId="{CB198B18-1D0B-4917-BC8B-154135C3AF09}" dt="2022-02-13T00:45:21.995" v="27" actId="20577"/>
          <ac:spMkLst>
            <pc:docMk/>
            <pc:sldMk cId="3279727181" sldId="256"/>
            <ac:spMk id="4" creationId="{00000000-0000-0000-0000-000000000000}"/>
          </ac:spMkLst>
        </pc:spChg>
      </pc:sldChg>
      <pc:sldChg chg="modSp new mod">
        <pc:chgData name="Charles Latham" userId="6bb899bfaefa2a1e" providerId="LiveId" clId="{CB198B18-1D0B-4917-BC8B-154135C3AF09}" dt="2022-02-13T01:32:09.213" v="520" actId="20577"/>
        <pc:sldMkLst>
          <pc:docMk/>
          <pc:sldMk cId="4139677288" sldId="257"/>
        </pc:sldMkLst>
        <pc:spChg chg="mod">
          <ac:chgData name="Charles Latham" userId="6bb899bfaefa2a1e" providerId="LiveId" clId="{CB198B18-1D0B-4917-BC8B-154135C3AF09}" dt="2022-02-13T00:49:17.898" v="41" actId="20577"/>
          <ac:spMkLst>
            <pc:docMk/>
            <pc:sldMk cId="4139677288" sldId="257"/>
            <ac:spMk id="2" creationId="{F536BFBE-B03F-4EE1-BFA9-74B46CA84263}"/>
          </ac:spMkLst>
        </pc:spChg>
        <pc:spChg chg="mod">
          <ac:chgData name="Charles Latham" userId="6bb899bfaefa2a1e" providerId="LiveId" clId="{CB198B18-1D0B-4917-BC8B-154135C3AF09}" dt="2022-02-13T01:32:09.213" v="520" actId="20577"/>
          <ac:spMkLst>
            <pc:docMk/>
            <pc:sldMk cId="4139677288" sldId="257"/>
            <ac:spMk id="3" creationId="{F3B2842D-D36B-4D5A-9D19-627352E1E6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0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7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9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6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1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6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6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F551-8939-467A-BB5F-E0D9A8EA6A8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0B321-8591-4380-B8D8-2C3A0043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Flesh vs Spirit…the Battleground is the Soul</a:t>
            </a:r>
          </a:p>
        </p:txBody>
      </p:sp>
      <p:sp>
        <p:nvSpPr>
          <p:cNvPr id="5" name="Rectangle 4"/>
          <p:cNvSpPr/>
          <p:nvPr/>
        </p:nvSpPr>
        <p:spPr>
          <a:xfrm>
            <a:off x="1491043" y="2783758"/>
            <a:ext cx="1794294" cy="707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Flesh</a:t>
            </a:r>
          </a:p>
        </p:txBody>
      </p:sp>
      <p:sp>
        <p:nvSpPr>
          <p:cNvPr id="6" name="Rectangle 5"/>
          <p:cNvSpPr/>
          <p:nvPr/>
        </p:nvSpPr>
        <p:spPr>
          <a:xfrm>
            <a:off x="4974677" y="2783758"/>
            <a:ext cx="1794294" cy="707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Soul</a:t>
            </a:r>
          </a:p>
        </p:txBody>
      </p:sp>
      <p:sp>
        <p:nvSpPr>
          <p:cNvPr id="7" name="Rectangle 6"/>
          <p:cNvSpPr/>
          <p:nvPr/>
        </p:nvSpPr>
        <p:spPr>
          <a:xfrm>
            <a:off x="8567579" y="2783758"/>
            <a:ext cx="1794294" cy="707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Spirit</a:t>
            </a:r>
          </a:p>
        </p:txBody>
      </p:sp>
      <p:sp>
        <p:nvSpPr>
          <p:cNvPr id="8" name="Rectangle 7"/>
          <p:cNvSpPr/>
          <p:nvPr/>
        </p:nvSpPr>
        <p:spPr>
          <a:xfrm>
            <a:off x="1767088" y="3893689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Ishmael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7088" y="4647063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Old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67088" y="5400437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Bondage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67088" y="6173941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843625" y="6171065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Reward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96730" y="5397560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Reasoning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96730" y="4612645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Emotions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96730" y="3873558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Mind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846499" y="5468016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Freedom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843624" y="4647063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New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843624" y="3885062"/>
            <a:ext cx="1242204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Isaac</a:t>
            </a:r>
          </a:p>
        </p:txBody>
      </p:sp>
      <p:cxnSp>
        <p:nvCxnSpPr>
          <p:cNvPr id="20" name="Straight Connector 19"/>
          <p:cNvCxnSpPr>
            <a:stCxn id="5" idx="2"/>
            <a:endCxn id="8" idx="0"/>
          </p:cNvCxnSpPr>
          <p:nvPr/>
        </p:nvCxnSpPr>
        <p:spPr>
          <a:xfrm>
            <a:off x="2388190" y="3491124"/>
            <a:ext cx="0" cy="402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2"/>
            <a:endCxn id="9" idx="0"/>
          </p:cNvCxnSpPr>
          <p:nvPr/>
        </p:nvCxnSpPr>
        <p:spPr>
          <a:xfrm>
            <a:off x="2388190" y="4342263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2"/>
            <a:endCxn id="10" idx="0"/>
          </p:cNvCxnSpPr>
          <p:nvPr/>
        </p:nvCxnSpPr>
        <p:spPr>
          <a:xfrm>
            <a:off x="2388190" y="5095637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2"/>
            <a:endCxn id="11" idx="0"/>
          </p:cNvCxnSpPr>
          <p:nvPr/>
        </p:nvCxnSpPr>
        <p:spPr>
          <a:xfrm>
            <a:off x="2388190" y="5849011"/>
            <a:ext cx="0" cy="324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2"/>
          </p:cNvCxnSpPr>
          <p:nvPr/>
        </p:nvCxnSpPr>
        <p:spPr>
          <a:xfrm>
            <a:off x="5871824" y="3491124"/>
            <a:ext cx="0" cy="393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5" idx="2"/>
            <a:endCxn id="14" idx="0"/>
          </p:cNvCxnSpPr>
          <p:nvPr/>
        </p:nvCxnSpPr>
        <p:spPr>
          <a:xfrm>
            <a:off x="5917832" y="4322132"/>
            <a:ext cx="0" cy="290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2"/>
            <a:endCxn id="13" idx="0"/>
          </p:cNvCxnSpPr>
          <p:nvPr/>
        </p:nvCxnSpPr>
        <p:spPr>
          <a:xfrm>
            <a:off x="5917832" y="5061219"/>
            <a:ext cx="0" cy="336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7" idx="2"/>
            <a:endCxn id="18" idx="0"/>
          </p:cNvCxnSpPr>
          <p:nvPr/>
        </p:nvCxnSpPr>
        <p:spPr>
          <a:xfrm>
            <a:off x="9464726" y="3491124"/>
            <a:ext cx="0" cy="393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2"/>
            <a:endCxn id="17" idx="0"/>
          </p:cNvCxnSpPr>
          <p:nvPr/>
        </p:nvCxnSpPr>
        <p:spPr>
          <a:xfrm>
            <a:off x="9464726" y="4333636"/>
            <a:ext cx="0" cy="313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7" idx="2"/>
            <a:endCxn id="16" idx="0"/>
          </p:cNvCxnSpPr>
          <p:nvPr/>
        </p:nvCxnSpPr>
        <p:spPr>
          <a:xfrm>
            <a:off x="9464726" y="5095637"/>
            <a:ext cx="2875" cy="372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2"/>
            <a:endCxn id="12" idx="0"/>
          </p:cNvCxnSpPr>
          <p:nvPr/>
        </p:nvCxnSpPr>
        <p:spPr>
          <a:xfrm flipH="1">
            <a:off x="9464727" y="5916590"/>
            <a:ext cx="2874" cy="254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ight Arrow 46"/>
          <p:cNvSpPr/>
          <p:nvPr/>
        </p:nvSpPr>
        <p:spPr>
          <a:xfrm>
            <a:off x="3492371" y="2939033"/>
            <a:ext cx="1161691" cy="3968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10800000">
            <a:off x="7089585" y="2939033"/>
            <a:ext cx="1199072" cy="3968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104181" y="1785668"/>
            <a:ext cx="240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Galatians Chapter 4 &amp; 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105509" y="2319446"/>
            <a:ext cx="5290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Battle between the flesh and spirit over your decisions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472468" y="3015145"/>
            <a:ext cx="1301151" cy="1475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Spirit in control, you win and get God’s best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8777" y="3137441"/>
            <a:ext cx="13188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led by the flesh, cannot please God; you will lose</a:t>
            </a:r>
          </a:p>
        </p:txBody>
      </p:sp>
    </p:spTree>
    <p:extLst>
      <p:ext uri="{BB962C8B-B14F-4D97-AF65-F5344CB8AC3E}">
        <p14:creationId xmlns:p14="http://schemas.microsoft.com/office/powerpoint/2010/main" val="327972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BFBE-B03F-4EE1-BFA9-74B46CA84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2842D-D36B-4D5A-9D19-627352E1E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Ishmael is a product of the flesh; Abraham and Sarah’s attempt to “help” God.  Bad move.   </a:t>
            </a:r>
          </a:p>
          <a:p>
            <a:r>
              <a:rPr lang="en-US" dirty="0"/>
              <a:t>As hard and as cruel as it may seem,  we have to let our past and old mistakes go.</a:t>
            </a:r>
          </a:p>
          <a:p>
            <a:r>
              <a:rPr lang="en-US" dirty="0"/>
              <a:t>The old, the flesh, the previous mistakes will get in the way of the promises God has for us.</a:t>
            </a:r>
          </a:p>
          <a:p>
            <a:r>
              <a:rPr lang="en-US" dirty="0"/>
              <a:t>When making decisions, make sure they are influenced by the Spirit and not the flesh.</a:t>
            </a:r>
          </a:p>
          <a:p>
            <a:r>
              <a:rPr lang="en-US" dirty="0"/>
              <a:t>The Spirit leads to freedom, blessings, rewards, His promises.</a:t>
            </a:r>
          </a:p>
          <a:p>
            <a:r>
              <a:rPr lang="en-US" dirty="0"/>
              <a:t>The flesh….well….you get the opposite.</a:t>
            </a:r>
          </a:p>
        </p:txBody>
      </p:sp>
    </p:spTree>
    <p:extLst>
      <p:ext uri="{BB962C8B-B14F-4D97-AF65-F5344CB8AC3E}">
        <p14:creationId xmlns:p14="http://schemas.microsoft.com/office/powerpoint/2010/main" val="413967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169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Flesh vs Spirit…the Battleground is the Soul</vt:lpstr>
      <vt:lpstr>Summary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Latham</dc:creator>
  <cp:lastModifiedBy>Charles Latham</cp:lastModifiedBy>
  <cp:revision>5</cp:revision>
  <dcterms:created xsi:type="dcterms:W3CDTF">2022-02-12T15:06:17Z</dcterms:created>
  <dcterms:modified xsi:type="dcterms:W3CDTF">2022-02-13T01:32:18Z</dcterms:modified>
</cp:coreProperties>
</file>