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68" r:id="rId4"/>
    <p:sldId id="257" r:id="rId5"/>
    <p:sldId id="300" r:id="rId6"/>
    <p:sldId id="283" r:id="rId7"/>
    <p:sldId id="287" r:id="rId8"/>
    <p:sldId id="288" r:id="rId9"/>
    <p:sldId id="284" r:id="rId10"/>
    <p:sldId id="289" r:id="rId11"/>
    <p:sldId id="286" r:id="rId12"/>
    <p:sldId id="290" r:id="rId13"/>
    <p:sldId id="292" r:id="rId14"/>
    <p:sldId id="285" r:id="rId15"/>
    <p:sldId id="294" r:id="rId16"/>
    <p:sldId id="295" r:id="rId17"/>
    <p:sldId id="297" r:id="rId18"/>
    <p:sldId id="291" r:id="rId19"/>
    <p:sldId id="296" r:id="rId20"/>
    <p:sldId id="293" r:id="rId21"/>
    <p:sldId id="301"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FBC99-86CC-462E-B4CA-E9E6638B858F}" v="14" dt="2025-07-14T20:42:45.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2" d="100"/>
          <a:sy n="52" d="100"/>
        </p:scale>
        <p:origin x="145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Latham" userId="6bb899bfaefa2a1e" providerId="LiveId" clId="{A00FBC99-86CC-462E-B4CA-E9E6638B858F}"/>
    <pc:docChg chg="undo custSel addSld delSld modSld sldOrd">
      <pc:chgData name="Charles Latham" userId="6bb899bfaefa2a1e" providerId="LiveId" clId="{A00FBC99-86CC-462E-B4CA-E9E6638B858F}" dt="2025-07-14T20:49:01.054" v="3942" actId="313"/>
      <pc:docMkLst>
        <pc:docMk/>
      </pc:docMkLst>
      <pc:sldChg chg="addSp delSp modSp del mod modClrScheme chgLayout">
        <pc:chgData name="Charles Latham" userId="6bb899bfaefa2a1e" providerId="LiveId" clId="{A00FBC99-86CC-462E-B4CA-E9E6638B858F}" dt="2025-07-01T02:12:23.796" v="12" actId="47"/>
        <pc:sldMkLst>
          <pc:docMk/>
          <pc:sldMk cId="1548730922" sldId="256"/>
        </pc:sldMkLst>
      </pc:sldChg>
      <pc:sldChg chg="addSp delSp modSp mod">
        <pc:chgData name="Charles Latham" userId="6bb899bfaefa2a1e" providerId="LiveId" clId="{A00FBC99-86CC-462E-B4CA-E9E6638B858F}" dt="2025-07-14T19:16:48.104" v="3690" actId="478"/>
        <pc:sldMkLst>
          <pc:docMk/>
          <pc:sldMk cId="0" sldId="257"/>
        </pc:sldMkLst>
        <pc:spChg chg="del topLvl">
          <ac:chgData name="Charles Latham" userId="6bb899bfaefa2a1e" providerId="LiveId" clId="{A00FBC99-86CC-462E-B4CA-E9E6638B858F}" dt="2025-07-14T19:16:48.104" v="3690" actId="478"/>
          <ac:spMkLst>
            <pc:docMk/>
            <pc:sldMk cId="0" sldId="257"/>
            <ac:spMk id="13" creationId="{00000000-0000-0000-0000-000000000000}"/>
          </ac:spMkLst>
        </pc:spChg>
        <pc:spChg chg="del topLvl">
          <ac:chgData name="Charles Latham" userId="6bb899bfaefa2a1e" providerId="LiveId" clId="{A00FBC99-86CC-462E-B4CA-E9E6638B858F}" dt="2025-07-14T19:16:45.236" v="3689" actId="478"/>
          <ac:spMkLst>
            <pc:docMk/>
            <pc:sldMk cId="0" sldId="257"/>
            <ac:spMk id="14" creationId="{00000000-0000-0000-0000-000000000000}"/>
          </ac:spMkLst>
        </pc:spChg>
        <pc:spChg chg="add mod">
          <ac:chgData name="Charles Latham" userId="6bb899bfaefa2a1e" providerId="LiveId" clId="{A00FBC99-86CC-462E-B4CA-E9E6638B858F}" dt="2025-07-02T01:09:01.103" v="3250" actId="113"/>
          <ac:spMkLst>
            <pc:docMk/>
            <pc:sldMk cId="0" sldId="257"/>
            <ac:spMk id="21" creationId="{37A9E9CD-5150-E39E-10A3-24878E95EB5C}"/>
          </ac:spMkLst>
        </pc:spChg>
        <pc:grpChg chg="del">
          <ac:chgData name="Charles Latham" userId="6bb899bfaefa2a1e" providerId="LiveId" clId="{A00FBC99-86CC-462E-B4CA-E9E6638B858F}" dt="2025-07-14T19:16:35.906" v="3688" actId="478"/>
          <ac:grpSpMkLst>
            <pc:docMk/>
            <pc:sldMk cId="0" sldId="257"/>
            <ac:grpSpMk id="4" creationId="{00000000-0000-0000-0000-000000000000}"/>
          </ac:grpSpMkLst>
        </pc:grpChg>
        <pc:grpChg chg="del">
          <ac:chgData name="Charles Latham" userId="6bb899bfaefa2a1e" providerId="LiveId" clId="{A00FBC99-86CC-462E-B4CA-E9E6638B858F}" dt="2025-07-14T19:16:32.476" v="3687" actId="478"/>
          <ac:grpSpMkLst>
            <pc:docMk/>
            <pc:sldMk cId="0" sldId="257"/>
            <ac:grpSpMk id="9" creationId="{00000000-0000-0000-0000-000000000000}"/>
          </ac:grpSpMkLst>
        </pc:grpChg>
        <pc:grpChg chg="del">
          <ac:chgData name="Charles Latham" userId="6bb899bfaefa2a1e" providerId="LiveId" clId="{A00FBC99-86CC-462E-B4CA-E9E6638B858F}" dt="2025-07-14T19:16:45.236" v="3689" actId="478"/>
          <ac:grpSpMkLst>
            <pc:docMk/>
            <pc:sldMk cId="0" sldId="257"/>
            <ac:grpSpMk id="12" creationId="{00000000-0000-0000-0000-000000000000}"/>
          </ac:grpSpMkLst>
        </pc:grpChg>
      </pc:sldChg>
      <pc:sldChg chg="modNotesTx">
        <pc:chgData name="Charles Latham" userId="6bb899bfaefa2a1e" providerId="LiveId" clId="{A00FBC99-86CC-462E-B4CA-E9E6638B858F}" dt="2025-07-14T19:19:10.153" v="3692" actId="6549"/>
        <pc:sldMkLst>
          <pc:docMk/>
          <pc:sldMk cId="398821531" sldId="284"/>
        </pc:sldMkLst>
      </pc:sldChg>
      <pc:sldChg chg="addSp delSp modSp mod ord modClrScheme chgLayout">
        <pc:chgData name="Charles Latham" userId="6bb899bfaefa2a1e" providerId="LiveId" clId="{A00FBC99-86CC-462E-B4CA-E9E6638B858F}" dt="2025-07-01T22:57:30.487" v="850" actId="20577"/>
        <pc:sldMkLst>
          <pc:docMk/>
          <pc:sldMk cId="2042713963" sldId="285"/>
        </pc:sldMkLst>
        <pc:spChg chg="mod ord">
          <ac:chgData name="Charles Latham" userId="6bb899bfaefa2a1e" providerId="LiveId" clId="{A00FBC99-86CC-462E-B4CA-E9E6638B858F}" dt="2025-07-01T02:49:57.191" v="335" actId="700"/>
          <ac:spMkLst>
            <pc:docMk/>
            <pc:sldMk cId="2042713963" sldId="285"/>
            <ac:spMk id="11" creationId="{2373DDAA-256F-27DF-6B6F-383691D80A99}"/>
          </ac:spMkLst>
        </pc:spChg>
        <pc:spChg chg="add mod ord">
          <ac:chgData name="Charles Latham" userId="6bb899bfaefa2a1e" providerId="LiveId" clId="{A00FBC99-86CC-462E-B4CA-E9E6638B858F}" dt="2025-07-01T02:50:08.725" v="352" actId="20577"/>
          <ac:spMkLst>
            <pc:docMk/>
            <pc:sldMk cId="2042713963" sldId="285"/>
            <ac:spMk id="16" creationId="{777DEE7E-E4C0-BE09-15EC-30608CAC7DBB}"/>
          </ac:spMkLst>
        </pc:spChg>
        <pc:spChg chg="add mod ord">
          <ac:chgData name="Charles Latham" userId="6bb899bfaefa2a1e" providerId="LiveId" clId="{A00FBC99-86CC-462E-B4CA-E9E6638B858F}" dt="2025-07-01T22:56:56.410" v="767" actId="20577"/>
          <ac:spMkLst>
            <pc:docMk/>
            <pc:sldMk cId="2042713963" sldId="285"/>
            <ac:spMk id="17" creationId="{987DF579-0B29-10EC-B73F-207B9901248C}"/>
          </ac:spMkLst>
        </pc:spChg>
        <pc:spChg chg="add mod ord">
          <ac:chgData name="Charles Latham" userId="6bb899bfaefa2a1e" providerId="LiveId" clId="{A00FBC99-86CC-462E-B4CA-E9E6638B858F}" dt="2025-07-01T02:51:02.943" v="401" actId="6549"/>
          <ac:spMkLst>
            <pc:docMk/>
            <pc:sldMk cId="2042713963" sldId="285"/>
            <ac:spMk id="18" creationId="{677B388C-650A-120C-A696-B3A7DADA11C9}"/>
          </ac:spMkLst>
        </pc:spChg>
        <pc:spChg chg="add mod ord">
          <ac:chgData name="Charles Latham" userId="6bb899bfaefa2a1e" providerId="LiveId" clId="{A00FBC99-86CC-462E-B4CA-E9E6638B858F}" dt="2025-07-01T22:57:30.487" v="850" actId="20577"/>
          <ac:spMkLst>
            <pc:docMk/>
            <pc:sldMk cId="2042713963" sldId="285"/>
            <ac:spMk id="19" creationId="{A16F7724-00E1-6468-DD88-14BCDA998437}"/>
          </ac:spMkLst>
        </pc:spChg>
        <pc:grpChg chg="mod">
          <ac:chgData name="Charles Latham" userId="6bb899bfaefa2a1e" providerId="LiveId" clId="{A00FBC99-86CC-462E-B4CA-E9E6638B858F}" dt="2025-07-01T02:36:37.648" v="265" actId="1076"/>
          <ac:grpSpMkLst>
            <pc:docMk/>
            <pc:sldMk cId="2042713963" sldId="285"/>
            <ac:grpSpMk id="4" creationId="{00000000-0000-0000-0000-000000000000}"/>
          </ac:grpSpMkLst>
        </pc:grpChg>
      </pc:sldChg>
      <pc:sldChg chg="addSp delSp modSp mod setBg">
        <pc:chgData name="Charles Latham" userId="6bb899bfaefa2a1e" providerId="LiveId" clId="{A00FBC99-86CC-462E-B4CA-E9E6638B858F}" dt="2025-07-02T01:54:01.390" v="3665" actId="26606"/>
        <pc:sldMkLst>
          <pc:docMk/>
          <pc:sldMk cId="787150996" sldId="287"/>
        </pc:sldMkLst>
        <pc:spChg chg="mod">
          <ac:chgData name="Charles Latham" userId="6bb899bfaefa2a1e" providerId="LiveId" clId="{A00FBC99-86CC-462E-B4CA-E9E6638B858F}" dt="2025-07-02T01:54:01.390" v="3665" actId="26606"/>
          <ac:spMkLst>
            <pc:docMk/>
            <pc:sldMk cId="787150996" sldId="287"/>
            <ac:spMk id="2" creationId="{F8FE0FFB-DCC5-993E-687F-A186236CA9B0}"/>
          </ac:spMkLst>
        </pc:spChg>
        <pc:spChg chg="mod">
          <ac:chgData name="Charles Latham" userId="6bb899bfaefa2a1e" providerId="LiveId" clId="{A00FBC99-86CC-462E-B4CA-E9E6638B858F}" dt="2025-07-02T01:54:01.390" v="3665" actId="26606"/>
          <ac:spMkLst>
            <pc:docMk/>
            <pc:sldMk cId="787150996" sldId="287"/>
            <ac:spMk id="3" creationId="{63224DF8-1A6C-0DB5-91B5-F3CB59003FAB}"/>
          </ac:spMkLst>
        </pc:spChg>
        <pc:spChg chg="add">
          <ac:chgData name="Charles Latham" userId="6bb899bfaefa2a1e" providerId="LiveId" clId="{A00FBC99-86CC-462E-B4CA-E9E6638B858F}" dt="2025-07-02T01:54:01.390" v="3665" actId="26606"/>
          <ac:spMkLst>
            <pc:docMk/>
            <pc:sldMk cId="787150996" sldId="287"/>
            <ac:spMk id="14" creationId="{2961259D-605E-E200-FF9F-7C8C71D7C8E4}"/>
          </ac:spMkLst>
        </pc:spChg>
        <pc:picChg chg="add">
          <ac:chgData name="Charles Latham" userId="6bb899bfaefa2a1e" providerId="LiveId" clId="{A00FBC99-86CC-462E-B4CA-E9E6638B858F}" dt="2025-07-02T01:54:01.390" v="3665" actId="26606"/>
          <ac:picMkLst>
            <pc:docMk/>
            <pc:sldMk cId="787150996" sldId="287"/>
            <ac:picMk id="15" creationId="{7BA340E6-6BCE-8276-2134-74D9FAF98D9B}"/>
          </ac:picMkLst>
        </pc:picChg>
      </pc:sldChg>
      <pc:sldChg chg="modNotesTx">
        <pc:chgData name="Charles Latham" userId="6bb899bfaefa2a1e" providerId="LiveId" clId="{A00FBC99-86CC-462E-B4CA-E9E6638B858F}" dt="2025-07-14T19:18:05.811" v="3691" actId="6549"/>
        <pc:sldMkLst>
          <pc:docMk/>
          <pc:sldMk cId="890353601" sldId="288"/>
        </pc:sldMkLst>
      </pc:sldChg>
      <pc:sldChg chg="addSp delSp modSp mod modNotesTx">
        <pc:chgData name="Charles Latham" userId="6bb899bfaefa2a1e" providerId="LiveId" clId="{A00FBC99-86CC-462E-B4CA-E9E6638B858F}" dt="2025-07-14T20:31:40.926" v="3835" actId="20577"/>
        <pc:sldMkLst>
          <pc:docMk/>
          <pc:sldMk cId="73390721" sldId="289"/>
        </pc:sldMkLst>
        <pc:spChg chg="add del mod">
          <ac:chgData name="Charles Latham" userId="6bb899bfaefa2a1e" providerId="LiveId" clId="{A00FBC99-86CC-462E-B4CA-E9E6638B858F}" dt="2025-07-14T20:31:40.926" v="3835" actId="20577"/>
          <ac:spMkLst>
            <pc:docMk/>
            <pc:sldMk cId="73390721" sldId="289"/>
            <ac:spMk id="4" creationId="{D524D9BB-6E7E-5B53-4DFA-D2D1B7307B3F}"/>
          </ac:spMkLst>
        </pc:spChg>
      </pc:sldChg>
      <pc:sldChg chg="modNotesTx">
        <pc:chgData name="Charles Latham" userId="6bb899bfaefa2a1e" providerId="LiveId" clId="{A00FBC99-86CC-462E-B4CA-E9E6638B858F}" dt="2025-07-01T02:11:16.055" v="9" actId="313"/>
        <pc:sldMkLst>
          <pc:docMk/>
          <pc:sldMk cId="537079457" sldId="290"/>
        </pc:sldMkLst>
      </pc:sldChg>
      <pc:sldChg chg="modSp new mod">
        <pc:chgData name="Charles Latham" userId="6bb899bfaefa2a1e" providerId="LiveId" clId="{A00FBC99-86CC-462E-B4CA-E9E6638B858F}" dt="2025-07-02T00:40:35.605" v="3124" actId="20577"/>
        <pc:sldMkLst>
          <pc:docMk/>
          <pc:sldMk cId="3640354365" sldId="291"/>
        </pc:sldMkLst>
        <pc:spChg chg="mod">
          <ac:chgData name="Charles Latham" userId="6bb899bfaefa2a1e" providerId="LiveId" clId="{A00FBC99-86CC-462E-B4CA-E9E6638B858F}" dt="2025-07-02T00:16:24.291" v="2632" actId="6549"/>
          <ac:spMkLst>
            <pc:docMk/>
            <pc:sldMk cId="3640354365" sldId="291"/>
            <ac:spMk id="2" creationId="{A77EE3C3-5236-3731-59E0-F3CFC21C6DFA}"/>
          </ac:spMkLst>
        </pc:spChg>
        <pc:spChg chg="mod">
          <ac:chgData name="Charles Latham" userId="6bb899bfaefa2a1e" providerId="LiveId" clId="{A00FBC99-86CC-462E-B4CA-E9E6638B858F}" dt="2025-07-02T00:40:35.605" v="3124" actId="20577"/>
          <ac:spMkLst>
            <pc:docMk/>
            <pc:sldMk cId="3640354365" sldId="291"/>
            <ac:spMk id="3" creationId="{19875D6F-6C58-95C2-B94A-4886A4FCE606}"/>
          </ac:spMkLst>
        </pc:spChg>
      </pc:sldChg>
      <pc:sldChg chg="modSp new mod modNotesTx">
        <pc:chgData name="Charles Latham" userId="6bb899bfaefa2a1e" providerId="LiveId" clId="{A00FBC99-86CC-462E-B4CA-E9E6638B858F}" dt="2025-07-14T20:49:01.054" v="3942" actId="313"/>
        <pc:sldMkLst>
          <pc:docMk/>
          <pc:sldMk cId="3857948265" sldId="292"/>
        </pc:sldMkLst>
        <pc:spChg chg="mod">
          <ac:chgData name="Charles Latham" userId="6bb899bfaefa2a1e" providerId="LiveId" clId="{A00FBC99-86CC-462E-B4CA-E9E6638B858F}" dt="2025-07-01T02:25:30.204" v="87" actId="20577"/>
          <ac:spMkLst>
            <pc:docMk/>
            <pc:sldMk cId="3857948265" sldId="292"/>
            <ac:spMk id="2" creationId="{89976A77-B940-14D0-69B0-83A39FB3AC33}"/>
          </ac:spMkLst>
        </pc:spChg>
        <pc:spChg chg="mod">
          <ac:chgData name="Charles Latham" userId="6bb899bfaefa2a1e" providerId="LiveId" clId="{A00FBC99-86CC-462E-B4CA-E9E6638B858F}" dt="2025-07-02T01:55:15.836" v="3677" actId="6549"/>
          <ac:spMkLst>
            <pc:docMk/>
            <pc:sldMk cId="3857948265" sldId="292"/>
            <ac:spMk id="3" creationId="{509BD71E-3AA8-A6A9-4513-8386BEA2739D}"/>
          </ac:spMkLst>
        </pc:spChg>
      </pc:sldChg>
      <pc:sldChg chg="addSp delSp modSp new mod setBg">
        <pc:chgData name="Charles Latham" userId="6bb899bfaefa2a1e" providerId="LiveId" clId="{A00FBC99-86CC-462E-B4CA-E9E6638B858F}" dt="2025-07-02T01:50:46.256" v="3647" actId="26606"/>
        <pc:sldMkLst>
          <pc:docMk/>
          <pc:sldMk cId="2389743570" sldId="293"/>
        </pc:sldMkLst>
        <pc:spChg chg="mod">
          <ac:chgData name="Charles Latham" userId="6bb899bfaefa2a1e" providerId="LiveId" clId="{A00FBC99-86CC-462E-B4CA-E9E6638B858F}" dt="2025-07-02T01:50:46.256" v="3647" actId="26606"/>
          <ac:spMkLst>
            <pc:docMk/>
            <pc:sldMk cId="2389743570" sldId="293"/>
            <ac:spMk id="2" creationId="{EC4F086E-5BA5-9322-51ED-4845B50FC259}"/>
          </ac:spMkLst>
        </pc:spChg>
        <pc:spChg chg="add">
          <ac:chgData name="Charles Latham" userId="6bb899bfaefa2a1e" providerId="LiveId" clId="{A00FBC99-86CC-462E-B4CA-E9E6638B858F}" dt="2025-07-02T01:50:46.256" v="3647" actId="26606"/>
          <ac:spMkLst>
            <pc:docMk/>
            <pc:sldMk cId="2389743570" sldId="293"/>
            <ac:spMk id="9" creationId="{0671A8AE-40A1-4631-A6B8-581AFF065482}"/>
          </ac:spMkLst>
        </pc:spChg>
        <pc:spChg chg="add">
          <ac:chgData name="Charles Latham" userId="6bb899bfaefa2a1e" providerId="LiveId" clId="{A00FBC99-86CC-462E-B4CA-E9E6638B858F}" dt="2025-07-02T01:50:46.256" v="3647" actId="26606"/>
          <ac:spMkLst>
            <pc:docMk/>
            <pc:sldMk cId="2389743570" sldId="293"/>
            <ac:spMk id="11" creationId="{AB58EF07-17C2-48CF-ABB0-EEF1F17CB8F0}"/>
          </ac:spMkLst>
        </pc:spChg>
        <pc:spChg chg="add">
          <ac:chgData name="Charles Latham" userId="6bb899bfaefa2a1e" providerId="LiveId" clId="{A00FBC99-86CC-462E-B4CA-E9E6638B858F}" dt="2025-07-02T01:50:46.256" v="3647" actId="26606"/>
          <ac:spMkLst>
            <pc:docMk/>
            <pc:sldMk cId="2389743570" sldId="293"/>
            <ac:spMk id="13" creationId="{AF2F604E-43BE-4DC3-B983-E071523364F8}"/>
          </ac:spMkLst>
        </pc:spChg>
        <pc:spChg chg="add">
          <ac:chgData name="Charles Latham" userId="6bb899bfaefa2a1e" providerId="LiveId" clId="{A00FBC99-86CC-462E-B4CA-E9E6638B858F}" dt="2025-07-02T01:50:46.256" v="3647" actId="26606"/>
          <ac:spMkLst>
            <pc:docMk/>
            <pc:sldMk cId="2389743570" sldId="293"/>
            <ac:spMk id="15" creationId="{08C9B587-E65E-4B52-B37C-ABEBB6E87928}"/>
          </ac:spMkLst>
        </pc:spChg>
        <pc:picChg chg="add">
          <ac:chgData name="Charles Latham" userId="6bb899bfaefa2a1e" providerId="LiveId" clId="{A00FBC99-86CC-462E-B4CA-E9E6638B858F}" dt="2025-07-02T01:50:46.256" v="3647" actId="26606"/>
          <ac:picMkLst>
            <pc:docMk/>
            <pc:sldMk cId="2389743570" sldId="293"/>
            <ac:picMk id="5" creationId="{F75BC1FE-2B98-E501-304D-1C6A210C064C}"/>
          </ac:picMkLst>
        </pc:picChg>
      </pc:sldChg>
      <pc:sldChg chg="modSp add mod modNotesTx">
        <pc:chgData name="Charles Latham" userId="6bb899bfaefa2a1e" providerId="LiveId" clId="{A00FBC99-86CC-462E-B4CA-E9E6638B858F}" dt="2025-07-02T00:48:42.995" v="3127"/>
        <pc:sldMkLst>
          <pc:docMk/>
          <pc:sldMk cId="3336676344" sldId="294"/>
        </pc:sldMkLst>
        <pc:spChg chg="mod">
          <ac:chgData name="Charles Latham" userId="6bb899bfaefa2a1e" providerId="LiveId" clId="{A00FBC99-86CC-462E-B4CA-E9E6638B858F}" dt="2025-07-01T23:00:31.964" v="914" actId="20577"/>
          <ac:spMkLst>
            <pc:docMk/>
            <pc:sldMk cId="3336676344" sldId="294"/>
            <ac:spMk id="11" creationId="{52478497-7D5A-D994-2973-A6BFF888A7D9}"/>
          </ac:spMkLst>
        </pc:spChg>
        <pc:spChg chg="mod">
          <ac:chgData name="Charles Latham" userId="6bb899bfaefa2a1e" providerId="LiveId" clId="{A00FBC99-86CC-462E-B4CA-E9E6638B858F}" dt="2025-07-01T23:04:24.614" v="929" actId="6549"/>
          <ac:spMkLst>
            <pc:docMk/>
            <pc:sldMk cId="3336676344" sldId="294"/>
            <ac:spMk id="16" creationId="{2BE16A1B-FF1B-5FFF-A11F-0FAE391F4BAA}"/>
          </ac:spMkLst>
        </pc:spChg>
        <pc:spChg chg="mod">
          <ac:chgData name="Charles Latham" userId="6bb899bfaefa2a1e" providerId="LiveId" clId="{A00FBC99-86CC-462E-B4CA-E9E6638B858F}" dt="2025-07-01T23:18:13.921" v="1265" actId="20577"/>
          <ac:spMkLst>
            <pc:docMk/>
            <pc:sldMk cId="3336676344" sldId="294"/>
            <ac:spMk id="17" creationId="{C9655A7D-30E9-70C1-EE2A-41FD3919B086}"/>
          </ac:spMkLst>
        </pc:spChg>
        <pc:spChg chg="mod">
          <ac:chgData name="Charles Latham" userId="6bb899bfaefa2a1e" providerId="LiveId" clId="{A00FBC99-86CC-462E-B4CA-E9E6638B858F}" dt="2025-07-01T23:40:54.386" v="1645" actId="20577"/>
          <ac:spMkLst>
            <pc:docMk/>
            <pc:sldMk cId="3336676344" sldId="294"/>
            <ac:spMk id="19" creationId="{10725DDB-7C75-5569-902C-3A0C66861072}"/>
          </ac:spMkLst>
        </pc:spChg>
      </pc:sldChg>
      <pc:sldChg chg="addSp modSp add mod modNotesTx">
        <pc:chgData name="Charles Latham" userId="6bb899bfaefa2a1e" providerId="LiveId" clId="{A00FBC99-86CC-462E-B4CA-E9E6638B858F}" dt="2025-07-02T01:29:04.496" v="3607"/>
        <pc:sldMkLst>
          <pc:docMk/>
          <pc:sldMk cId="2988947297" sldId="295"/>
        </pc:sldMkLst>
        <pc:spChg chg="mod">
          <ac:chgData name="Charles Latham" userId="6bb899bfaefa2a1e" providerId="LiveId" clId="{A00FBC99-86CC-462E-B4CA-E9E6638B858F}" dt="2025-07-01T23:43:40.323" v="1696" actId="20577"/>
          <ac:spMkLst>
            <pc:docMk/>
            <pc:sldMk cId="2988947297" sldId="295"/>
            <ac:spMk id="11" creationId="{E150221D-65D9-0BCE-2647-61A76048DA7F}"/>
          </ac:spMkLst>
        </pc:spChg>
        <pc:spChg chg="mod">
          <ac:chgData name="Charles Latham" userId="6bb899bfaefa2a1e" providerId="LiveId" clId="{A00FBC99-86CC-462E-B4CA-E9E6638B858F}" dt="2025-07-01T23:45:10.308" v="1729" actId="20577"/>
          <ac:spMkLst>
            <pc:docMk/>
            <pc:sldMk cId="2988947297" sldId="295"/>
            <ac:spMk id="16" creationId="{2A780090-386F-E2AD-62A4-7421B328893D}"/>
          </ac:spMkLst>
        </pc:spChg>
        <pc:spChg chg="mod">
          <ac:chgData name="Charles Latham" userId="6bb899bfaefa2a1e" providerId="LiveId" clId="{A00FBC99-86CC-462E-B4CA-E9E6638B858F}" dt="2025-07-02T00:08:53.383" v="2508" actId="27636"/>
          <ac:spMkLst>
            <pc:docMk/>
            <pc:sldMk cId="2988947297" sldId="295"/>
            <ac:spMk id="17" creationId="{52C282B1-AD6D-7FA7-55E4-FE84AF5799B0}"/>
          </ac:spMkLst>
        </pc:spChg>
        <pc:spChg chg="mod">
          <ac:chgData name="Charles Latham" userId="6bb899bfaefa2a1e" providerId="LiveId" clId="{A00FBC99-86CC-462E-B4CA-E9E6638B858F}" dt="2025-07-01T23:45:28.600" v="1776" actId="6549"/>
          <ac:spMkLst>
            <pc:docMk/>
            <pc:sldMk cId="2988947297" sldId="295"/>
            <ac:spMk id="18" creationId="{6F39D00D-463B-6EAE-EB0D-952B142762F1}"/>
          </ac:spMkLst>
        </pc:spChg>
        <pc:spChg chg="mod">
          <ac:chgData name="Charles Latham" userId="6bb899bfaefa2a1e" providerId="LiveId" clId="{A00FBC99-86CC-462E-B4CA-E9E6638B858F}" dt="2025-07-02T00:08:59.120" v="2535" actId="20577"/>
          <ac:spMkLst>
            <pc:docMk/>
            <pc:sldMk cId="2988947297" sldId="295"/>
            <ac:spMk id="19" creationId="{2C697671-2476-CDA2-CFE8-C7C430430615}"/>
          </ac:spMkLst>
        </pc:spChg>
      </pc:sldChg>
      <pc:sldChg chg="delSp modSp add mod ord modClrScheme chgLayout">
        <pc:chgData name="Charles Latham" userId="6bb899bfaefa2a1e" providerId="LiveId" clId="{A00FBC99-86CC-462E-B4CA-E9E6638B858F}" dt="2025-07-02T01:25:54.830" v="3606" actId="20577"/>
        <pc:sldMkLst>
          <pc:docMk/>
          <pc:sldMk cId="3106704582" sldId="296"/>
        </pc:sldMkLst>
        <pc:spChg chg="mod ord">
          <ac:chgData name="Charles Latham" userId="6bb899bfaefa2a1e" providerId="LiveId" clId="{A00FBC99-86CC-462E-B4CA-E9E6638B858F}" dt="2025-07-02T01:17:26.824" v="3309" actId="6549"/>
          <ac:spMkLst>
            <pc:docMk/>
            <pc:sldMk cId="3106704582" sldId="296"/>
            <ac:spMk id="11" creationId="{4DC6C371-88FC-19EC-6A19-62C48BCFA703}"/>
          </ac:spMkLst>
        </pc:spChg>
        <pc:spChg chg="mod ord">
          <ac:chgData name="Charles Latham" userId="6bb899bfaefa2a1e" providerId="LiveId" clId="{A00FBC99-86CC-462E-B4CA-E9E6638B858F}" dt="2025-07-02T01:25:54.830" v="3606" actId="20577"/>
          <ac:spMkLst>
            <pc:docMk/>
            <pc:sldMk cId="3106704582" sldId="296"/>
            <ac:spMk id="17" creationId="{7A5A44C3-522C-EE08-B884-34B35E4CC24A}"/>
          </ac:spMkLst>
        </pc:spChg>
      </pc:sldChg>
      <pc:sldChg chg="addSp delSp modSp new mod setBg">
        <pc:chgData name="Charles Latham" userId="6bb899bfaefa2a1e" providerId="LiveId" clId="{A00FBC99-86CC-462E-B4CA-E9E6638B858F}" dt="2025-07-02T01:56:06.280" v="3686" actId="26606"/>
        <pc:sldMkLst>
          <pc:docMk/>
          <pc:sldMk cId="950944128" sldId="297"/>
        </pc:sldMkLst>
        <pc:spChg chg="mod">
          <ac:chgData name="Charles Latham" userId="6bb899bfaefa2a1e" providerId="LiveId" clId="{A00FBC99-86CC-462E-B4CA-E9E6638B858F}" dt="2025-07-02T01:56:06.280" v="3686" actId="26606"/>
          <ac:spMkLst>
            <pc:docMk/>
            <pc:sldMk cId="950944128" sldId="297"/>
            <ac:spMk id="2" creationId="{484945C4-EA9E-CB9D-3817-73B8C784C710}"/>
          </ac:spMkLst>
        </pc:spChg>
        <pc:spChg chg="add">
          <ac:chgData name="Charles Latham" userId="6bb899bfaefa2a1e" providerId="LiveId" clId="{A00FBC99-86CC-462E-B4CA-E9E6638B858F}" dt="2025-07-02T01:56:06.280" v="3686" actId="26606"/>
          <ac:spMkLst>
            <pc:docMk/>
            <pc:sldMk cId="950944128" sldId="297"/>
            <ac:spMk id="11" creationId="{87B4472A-332B-71E5-8009-33841E7C3F0B}"/>
          </ac:spMkLst>
        </pc:spChg>
        <pc:graphicFrameChg chg="add mod modGraphic">
          <ac:chgData name="Charles Latham" userId="6bb899bfaefa2a1e" providerId="LiveId" clId="{A00FBC99-86CC-462E-B4CA-E9E6638B858F}" dt="2025-07-02T01:56:06.280" v="3686" actId="26606"/>
          <ac:graphicFrameMkLst>
            <pc:docMk/>
            <pc:sldMk cId="950944128" sldId="297"/>
            <ac:graphicFrameMk id="3" creationId="{B71C7DAE-1177-0D85-E723-903901D9219B}"/>
          </ac:graphicFrameMkLst>
        </pc:graphicFrameChg>
      </pc:sldChg>
      <pc:sldChg chg="addSp modSp new mod">
        <pc:chgData name="Charles Latham" userId="6bb899bfaefa2a1e" providerId="LiveId" clId="{A00FBC99-86CC-462E-B4CA-E9E6638B858F}" dt="2025-07-02T01:53:25.909" v="3660" actId="6549"/>
        <pc:sldMkLst>
          <pc:docMk/>
          <pc:sldMk cId="4115090496" sldId="298"/>
        </pc:sldMkLst>
        <pc:spChg chg="add mod">
          <ac:chgData name="Charles Latham" userId="6bb899bfaefa2a1e" providerId="LiveId" clId="{A00FBC99-86CC-462E-B4CA-E9E6638B858F}" dt="2025-07-02T01:53:25.909" v="3660" actId="6549"/>
          <ac:spMkLst>
            <pc:docMk/>
            <pc:sldMk cId="4115090496" sldId="298"/>
            <ac:spMk id="5" creationId="{7DE71AF1-2115-117C-B455-05BF00E3B05C}"/>
          </ac:spMkLst>
        </pc:spChg>
        <pc:picChg chg="add mod">
          <ac:chgData name="Charles Latham" userId="6bb899bfaefa2a1e" providerId="LiveId" clId="{A00FBC99-86CC-462E-B4CA-E9E6638B858F}" dt="2025-07-02T01:51:06.791" v="3651" actId="1076"/>
          <ac:picMkLst>
            <pc:docMk/>
            <pc:sldMk cId="4115090496" sldId="298"/>
            <ac:picMk id="3" creationId="{8A779832-B8D0-9EB4-9B00-1C115A344F3C}"/>
          </ac:picMkLst>
        </pc:picChg>
      </pc:sldChg>
      <pc:sldChg chg="new del">
        <pc:chgData name="Charles Latham" userId="6bb899bfaefa2a1e" providerId="LiveId" clId="{A00FBC99-86CC-462E-B4CA-E9E6638B858F}" dt="2025-07-14T20:27:07.109" v="3720" actId="47"/>
        <pc:sldMkLst>
          <pc:docMk/>
          <pc:sldMk cId="1134406851" sldId="299"/>
        </pc:sldMkLst>
      </pc:sldChg>
      <pc:sldChg chg="addSp delSp modSp add mod">
        <pc:chgData name="Charles Latham" userId="6bb899bfaefa2a1e" providerId="LiveId" clId="{A00FBC99-86CC-462E-B4CA-E9E6638B858F}" dt="2025-07-14T20:29:43.415" v="3794" actId="1076"/>
        <pc:sldMkLst>
          <pc:docMk/>
          <pc:sldMk cId="1620477900" sldId="300"/>
        </pc:sldMkLst>
        <pc:spChg chg="mod">
          <ac:chgData name="Charles Latham" userId="6bb899bfaefa2a1e" providerId="LiveId" clId="{A00FBC99-86CC-462E-B4CA-E9E6638B858F}" dt="2025-07-14T20:27:52.946" v="3724" actId="1076"/>
          <ac:spMkLst>
            <pc:docMk/>
            <pc:sldMk cId="1620477900" sldId="300"/>
            <ac:spMk id="2" creationId="{15CC6CCD-3C85-7ADB-78A5-134C4F0C40EB}"/>
          </ac:spMkLst>
        </pc:spChg>
        <pc:spChg chg="del">
          <ac:chgData name="Charles Latham" userId="6bb899bfaefa2a1e" providerId="LiveId" clId="{A00FBC99-86CC-462E-B4CA-E9E6638B858F}" dt="2025-07-14T20:26:45.713" v="3717" actId="478"/>
          <ac:spMkLst>
            <pc:docMk/>
            <pc:sldMk cId="1620477900" sldId="300"/>
            <ac:spMk id="10" creationId="{1D372C0E-2785-6803-1ED2-D1ACF6334711}"/>
          </ac:spMkLst>
        </pc:spChg>
        <pc:spChg chg="mod">
          <ac:chgData name="Charles Latham" userId="6bb899bfaefa2a1e" providerId="LiveId" clId="{A00FBC99-86CC-462E-B4CA-E9E6638B858F}" dt="2025-07-14T20:28:50.979" v="3740" actId="20577"/>
          <ac:spMkLst>
            <pc:docMk/>
            <pc:sldMk cId="1620477900" sldId="300"/>
            <ac:spMk id="11" creationId="{7A4D1E56-6BC2-1ED0-432C-EB9B6AF23AEC}"/>
          </ac:spMkLst>
        </pc:spChg>
        <pc:spChg chg="add mod">
          <ac:chgData name="Charles Latham" userId="6bb899bfaefa2a1e" providerId="LiveId" clId="{A00FBC99-86CC-462E-B4CA-E9E6638B858F}" dt="2025-07-14T20:29:43.415" v="3794" actId="1076"/>
          <ac:spMkLst>
            <pc:docMk/>
            <pc:sldMk cId="1620477900" sldId="300"/>
            <ac:spMk id="12" creationId="{07265170-CC1A-B7AD-0A05-EC8763C79746}"/>
          </ac:spMkLst>
        </pc:spChg>
        <pc:grpChg chg="mod">
          <ac:chgData name="Charles Latham" userId="6bb899bfaefa2a1e" providerId="LiveId" clId="{A00FBC99-86CC-462E-B4CA-E9E6638B858F}" dt="2025-07-14T20:28:04.861" v="3725" actId="1076"/>
          <ac:grpSpMkLst>
            <pc:docMk/>
            <pc:sldMk cId="1620477900" sldId="300"/>
            <ac:grpSpMk id="4" creationId="{BB04215D-9632-12B7-58F0-74518CD27EC5}"/>
          </ac:grpSpMkLst>
        </pc:grpChg>
      </pc:sldChg>
      <pc:sldChg chg="addSp delSp modSp add mod">
        <pc:chgData name="Charles Latham" userId="6bb899bfaefa2a1e" providerId="LiveId" clId="{A00FBC99-86CC-462E-B4CA-E9E6638B858F}" dt="2025-07-14T20:46:06.473" v="3941" actId="1076"/>
        <pc:sldMkLst>
          <pc:docMk/>
          <pc:sldMk cId="208016316" sldId="301"/>
        </pc:sldMkLst>
        <pc:spChg chg="del">
          <ac:chgData name="Charles Latham" userId="6bb899bfaefa2a1e" providerId="LiveId" clId="{A00FBC99-86CC-462E-B4CA-E9E6638B858F}" dt="2025-07-14T20:45:35.691" v="3934" actId="478"/>
          <ac:spMkLst>
            <pc:docMk/>
            <pc:sldMk cId="208016316" sldId="301"/>
            <ac:spMk id="7" creationId="{976E9C38-0D18-4EAD-742A-172B78B651A4}"/>
          </ac:spMkLst>
        </pc:spChg>
        <pc:spChg chg="del mod">
          <ac:chgData name="Charles Latham" userId="6bb899bfaefa2a1e" providerId="LiveId" clId="{A00FBC99-86CC-462E-B4CA-E9E6638B858F}" dt="2025-07-14T20:45:48.464" v="3937" actId="478"/>
          <ac:spMkLst>
            <pc:docMk/>
            <pc:sldMk cId="208016316" sldId="301"/>
            <ac:spMk id="8" creationId="{7C681074-8EDF-2756-077E-304449C7DA71}"/>
          </ac:spMkLst>
        </pc:spChg>
        <pc:spChg chg="add mod">
          <ac:chgData name="Charles Latham" userId="6bb899bfaefa2a1e" providerId="LiveId" clId="{A00FBC99-86CC-462E-B4CA-E9E6638B858F}" dt="2025-07-14T20:46:06.473" v="3941" actId="1076"/>
          <ac:spMkLst>
            <pc:docMk/>
            <pc:sldMk cId="208016316" sldId="301"/>
            <ac:spMk id="10" creationId="{EC472C3F-2420-8735-FB57-6300E60E78C4}"/>
          </ac:spMkLst>
        </pc:spChg>
        <pc:spChg chg="del">
          <ac:chgData name="Charles Latham" userId="6bb899bfaefa2a1e" providerId="LiveId" clId="{A00FBC99-86CC-462E-B4CA-E9E6638B858F}" dt="2025-07-14T20:42:52.704" v="3927" actId="478"/>
          <ac:spMkLst>
            <pc:docMk/>
            <pc:sldMk cId="208016316" sldId="301"/>
            <ac:spMk id="12" creationId="{A09CF7C3-53A0-EAC7-7713-886B92CE48D7}"/>
          </ac:spMkLst>
        </pc:spChg>
        <pc:picChg chg="del">
          <ac:chgData name="Charles Latham" userId="6bb899bfaefa2a1e" providerId="LiveId" clId="{A00FBC99-86CC-462E-B4CA-E9E6638B858F}" dt="2025-07-14T20:45:52.304" v="3938" actId="478"/>
          <ac:picMkLst>
            <pc:docMk/>
            <pc:sldMk cId="208016316" sldId="301"/>
            <ac:picMk id="13" creationId="{96FA2263-8BC8-2897-DDDF-54609FCC9621}"/>
          </ac:picMkLst>
        </pc:picChg>
      </pc:sldChg>
      <pc:sldChg chg="add del">
        <pc:chgData name="Charles Latham" userId="6bb899bfaefa2a1e" providerId="LiveId" clId="{A00FBC99-86CC-462E-B4CA-E9E6638B858F}" dt="2025-07-14T20:26:58.068" v="3719"/>
        <pc:sldMkLst>
          <pc:docMk/>
          <pc:sldMk cId="3596491087"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438EF-1CF4-438E-95D4-BB4915061CA8}" type="datetimeFigureOut">
              <a:rPr lang="en-US" smtClean="0"/>
              <a:t>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78338-83D5-486D-B76A-D8DE838C27AD}" type="slidenum">
              <a:rPr lang="en-US" smtClean="0"/>
              <a:t>‹#›</a:t>
            </a:fld>
            <a:endParaRPr lang="en-US"/>
          </a:p>
        </p:txBody>
      </p:sp>
    </p:spTree>
    <p:extLst>
      <p:ext uri="{BB962C8B-B14F-4D97-AF65-F5344CB8AC3E}">
        <p14:creationId xmlns:p14="http://schemas.microsoft.com/office/powerpoint/2010/main" val="147736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20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Think about this…..is there something He has placed us in charge of, with instructions on how to build?  </a:t>
            </a:r>
          </a:p>
          <a:p>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Is Christ the cornerstone of the management decisions you are making and about to make?</a:t>
            </a:r>
            <a:endParaRPr lang="en-US" dirty="0"/>
          </a:p>
        </p:txBody>
      </p:sp>
      <p:sp>
        <p:nvSpPr>
          <p:cNvPr id="4" name="Slide Number Placeholder 3"/>
          <p:cNvSpPr>
            <a:spLocks noGrp="1"/>
          </p:cNvSpPr>
          <p:nvPr>
            <p:ph type="sldNum" sz="quarter" idx="5"/>
          </p:nvPr>
        </p:nvSpPr>
        <p:spPr/>
        <p:txBody>
          <a:bodyPr/>
          <a:lstStyle/>
          <a:p>
            <a:fld id="{7B878338-83D5-486D-B76A-D8DE838C27AD}" type="slidenum">
              <a:rPr lang="en-US" smtClean="0"/>
              <a:t>11</a:t>
            </a:fld>
            <a:endParaRPr lang="en-US"/>
          </a:p>
        </p:txBody>
      </p:sp>
    </p:spTree>
    <p:extLst>
      <p:ext uri="{BB962C8B-B14F-4D97-AF65-F5344CB8AC3E}">
        <p14:creationId xmlns:p14="http://schemas.microsoft.com/office/powerpoint/2010/main" val="107476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feasts are divided into two phases, Spring and Fall Feasts.  The Spring Feasts outline how to establish justification with God.  It is how we are in right standing in relationship with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Fall Feasts outline how we interact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Jesus fulfilled the Spring Feasts and will fulfill the Fall Feasts with his return.  The feasts are spiritual principles which apply to everyone and all situations.  The sun comes up and the sun goes down.  These steps are followed by the Children of Israel, God leads them out of bondage through the application of these steps.  The plan He uses for Israel is the same plan for us in all aspects of the Kingdom.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601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3E368-7893-2567-C6F6-049CB3396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9A7E6-4F51-256E-51C1-6FA3EF5CD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388C4-3DA6-E41F-CE1C-C07B41D15843}"/>
              </a:ext>
            </a:extLst>
          </p:cNvPr>
          <p:cNvSpPr>
            <a:spLocks noGrp="1"/>
          </p:cNvSpPr>
          <p:nvPr>
            <p:ph type="body" idx="1"/>
          </p:nvPr>
        </p:nvSpPr>
        <p:spPr/>
        <p:txBody>
          <a:bodyPr/>
          <a:lstStyle/>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see the need to plant the seeds and receive the vineyard.</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God provides protection and separates me from my past and enemies.</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have hope that there will be something good and useful coming out of this process (winepress).</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Holy Spirit is given to provide guidance and carefully watch over the vineyard.</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vineyard is given to us to produce fruit.  Notice, the landowner is absent, but is coming back.  Likewise, the watchtower is in place to guide the farmers in their work until He returns.</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Harvest time comes, fruit has been produced and we need to be careful that our lives and actions produce results that God is looking for.  We don’t hold things back and produce this as if we are working for ourselves.  Not about us which is a key factor in the Day of Atonement against self-righteousness.</a:t>
            </a:r>
          </a:p>
          <a:p>
            <a:pPr marL="342900" marR="0" lvl="0" indent="-342900">
              <a:lnSpc>
                <a:spcPct val="107000"/>
              </a:lnSpc>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Jesus is coming, we will either have peace with him, or judgement is coming.</a:t>
            </a:r>
          </a:p>
          <a:p>
            <a:endParaRPr lang="en-US" dirty="0"/>
          </a:p>
        </p:txBody>
      </p:sp>
      <p:sp>
        <p:nvSpPr>
          <p:cNvPr id="4" name="Slide Number Placeholder 3">
            <a:extLst>
              <a:ext uri="{FF2B5EF4-FFF2-40B4-BE49-F238E27FC236}">
                <a16:creationId xmlns:a16="http://schemas.microsoft.com/office/drawing/2014/main" id="{A1AFC989-07EE-2B43-DC79-BB9AD74A46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182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1CD7-EA71-7B63-8F1C-1AE1498F0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BF85E-21C2-7399-A5A2-D79CF3578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178CD-B01C-9340-DECB-89827C4AEC32}"/>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Protection &amp; Separation</a:t>
            </a:r>
            <a:r>
              <a:rPr lang="en-US" sz="1200" kern="1200" dirty="0">
                <a:solidFill>
                  <a:schemeClr val="tx1"/>
                </a:solidFill>
                <a:effectLst/>
                <a:latin typeface="+mn-lt"/>
                <a:ea typeface="+mn-ea"/>
                <a:cs typeface="+mn-cs"/>
              </a:rPr>
              <a:t> – That wall around the vineyard is </a:t>
            </a:r>
            <a:r>
              <a:rPr lang="en-US" sz="1200" b="1" kern="1200" dirty="0">
                <a:solidFill>
                  <a:schemeClr val="tx1"/>
                </a:solidFill>
                <a:effectLst/>
                <a:latin typeface="+mn-lt"/>
                <a:ea typeface="+mn-ea"/>
                <a:cs typeface="+mn-cs"/>
              </a:rPr>
              <a:t>God’s covering</a:t>
            </a:r>
            <a:r>
              <a:rPr lang="en-US" sz="1200" kern="1200" dirty="0">
                <a:solidFill>
                  <a:schemeClr val="tx1"/>
                </a:solidFill>
                <a:effectLst/>
                <a:latin typeface="+mn-lt"/>
                <a:ea typeface="+mn-ea"/>
                <a:cs typeface="+mn-cs"/>
              </a:rPr>
              <a:t>, keeping us from falling back into old habits or letting the enemy steal what He’s growing in us.</a:t>
            </a:r>
          </a:p>
          <a:p>
            <a:pPr lvl="1"/>
            <a:r>
              <a:rPr lang="en-US" sz="1200" kern="1200" dirty="0">
                <a:solidFill>
                  <a:schemeClr val="tx1"/>
                </a:solidFill>
                <a:effectLst/>
                <a:latin typeface="+mn-lt"/>
                <a:ea typeface="+mn-ea"/>
                <a:cs typeface="+mn-cs"/>
              </a:rPr>
              <a:t>The wall (hedge) reminds us that God </a:t>
            </a:r>
            <a:r>
              <a:rPr lang="en-US" sz="1200" b="1" kern="1200" dirty="0">
                <a:solidFill>
                  <a:schemeClr val="tx1"/>
                </a:solidFill>
                <a:effectLst/>
                <a:latin typeface="+mn-lt"/>
                <a:ea typeface="+mn-ea"/>
                <a:cs typeface="+mn-cs"/>
              </a:rPr>
              <a:t>sets us apart</a:t>
            </a:r>
            <a:r>
              <a:rPr lang="en-US" sz="1200" kern="1200" dirty="0">
                <a:solidFill>
                  <a:schemeClr val="tx1"/>
                </a:solidFill>
                <a:effectLst/>
                <a:latin typeface="+mn-lt"/>
                <a:ea typeface="+mn-ea"/>
                <a:cs typeface="+mn-cs"/>
              </a:rPr>
              <a:t> from our past sins, mistakes, and enemies.</a:t>
            </a: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Am I staying inside the protection of God’s will, or am I trying to break out into old habits and worldly ways?</a:t>
            </a:r>
          </a:p>
          <a:p>
            <a:endParaRPr lang="en-US" dirty="0">
              <a:effectLst/>
            </a:endParaRP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Do I see trials as part of God’s refining process, preparing me for something greater?</a:t>
            </a:r>
          </a:p>
          <a:p>
            <a:endParaRPr lang="en-US" dirty="0">
              <a:effectLst/>
            </a:endParaRP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Am I listening to the Holy Spirit’s guidance in my decisions, or am I trying to manage my vineyard on my own?</a:t>
            </a:r>
          </a:p>
          <a:p>
            <a:pPr lvl="0"/>
            <a:r>
              <a:rPr lang="en-US" sz="1200" b="1" kern="1200" dirty="0">
                <a:solidFill>
                  <a:schemeClr val="tx1"/>
                </a:solidFill>
                <a:effectLst/>
                <a:latin typeface="+mn-lt"/>
                <a:ea typeface="+mn-ea"/>
                <a:cs typeface="+mn-cs"/>
              </a:rPr>
              <a:t>Harvest &amp; Surrender</a:t>
            </a:r>
            <a:r>
              <a:rPr lang="en-US" sz="1200" kern="1200" dirty="0">
                <a:solidFill>
                  <a:schemeClr val="tx1"/>
                </a:solidFill>
                <a:effectLst/>
                <a:latin typeface="+mn-lt"/>
                <a:ea typeface="+mn-ea"/>
                <a:cs typeface="+mn-cs"/>
              </a:rPr>
              <a:t> – The fruit isn’t ours to hoard. This step hits deep—it’s about </a:t>
            </a:r>
            <a:r>
              <a:rPr lang="en-US" sz="1200" b="1" kern="1200" dirty="0">
                <a:solidFill>
                  <a:schemeClr val="tx1"/>
                </a:solidFill>
                <a:effectLst/>
                <a:latin typeface="+mn-lt"/>
                <a:ea typeface="+mn-ea"/>
                <a:cs typeface="+mn-cs"/>
              </a:rPr>
              <a:t>selflessness, surrender, and making sure our work aligns with God’s purpose, not our own agendas.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a:t>
            </a:r>
            <a:r>
              <a:rPr lang="en-US" sz="1200" b="1" kern="1200" dirty="0">
                <a:solidFill>
                  <a:schemeClr val="tx1"/>
                </a:solidFill>
                <a:effectLst/>
                <a:latin typeface="+mn-lt"/>
                <a:ea typeface="+mn-ea"/>
                <a:cs typeface="+mn-cs"/>
              </a:rPr>
              <a:t>harvest time</a:t>
            </a:r>
            <a:r>
              <a:rPr lang="en-US" sz="1200" kern="1200" dirty="0">
                <a:solidFill>
                  <a:schemeClr val="tx1"/>
                </a:solidFill>
                <a:effectLst/>
                <a:latin typeface="+mn-lt"/>
                <a:ea typeface="+mn-ea"/>
                <a:cs typeface="+mn-cs"/>
              </a:rPr>
              <a:t> comes, what we have produced will be tested.</a:t>
            </a:r>
          </a:p>
          <a:p>
            <a:pPr lvl="1"/>
            <a:r>
              <a:rPr lang="en-US" sz="1200" kern="1200" dirty="0">
                <a:solidFill>
                  <a:schemeClr val="tx1"/>
                </a:solidFill>
                <a:effectLst/>
                <a:latin typeface="+mn-lt"/>
                <a:ea typeface="+mn-ea"/>
                <a:cs typeface="+mn-cs"/>
              </a:rPr>
              <a:t>Some try to </a:t>
            </a:r>
            <a:r>
              <a:rPr lang="en-US" sz="1200" b="1" kern="1200" dirty="0">
                <a:solidFill>
                  <a:schemeClr val="tx1"/>
                </a:solidFill>
                <a:effectLst/>
                <a:latin typeface="+mn-lt"/>
                <a:ea typeface="+mn-ea"/>
                <a:cs typeface="+mn-cs"/>
              </a:rPr>
              <a:t>keep</a:t>
            </a:r>
            <a:r>
              <a:rPr lang="en-US" sz="1200" kern="1200" dirty="0">
                <a:solidFill>
                  <a:schemeClr val="tx1"/>
                </a:solidFill>
                <a:effectLst/>
                <a:latin typeface="+mn-lt"/>
                <a:ea typeface="+mn-ea"/>
                <a:cs typeface="+mn-cs"/>
              </a:rPr>
              <a:t> the fruit for themselves (self-righteousness, pride, or selfish ambition), forgetting that </a:t>
            </a:r>
            <a:r>
              <a:rPr lang="en-US" sz="1200" b="1" kern="1200" dirty="0">
                <a:solidFill>
                  <a:schemeClr val="tx1"/>
                </a:solidFill>
                <a:effectLst/>
                <a:latin typeface="+mn-lt"/>
                <a:ea typeface="+mn-ea"/>
                <a:cs typeface="+mn-cs"/>
              </a:rPr>
              <a:t>everything belongs to God</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Day of Atonement</a:t>
            </a:r>
            <a:r>
              <a:rPr lang="en-US" sz="1200" kern="1200" dirty="0">
                <a:solidFill>
                  <a:schemeClr val="tx1"/>
                </a:solidFill>
                <a:effectLst/>
                <a:latin typeface="+mn-lt"/>
                <a:ea typeface="+mn-ea"/>
                <a:cs typeface="+mn-cs"/>
              </a:rPr>
              <a:t> is a reminder that our works are not about us—it’s about God’s glory.</a:t>
            </a: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Am I working for God’s glory or my own? Am I giving Him what He deserves, or am I holding something back?</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0C84DAC-1DD7-C646-10BF-3914A9EE2F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691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633E-2925-BA7B-1741-9039E92E5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FA207-D22E-2FE6-0E92-21DE341B4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6DC3B-E868-5B0B-B653-9A23E738583E}"/>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Protection &amp; Separation</a:t>
            </a:r>
            <a:r>
              <a:rPr lang="en-US" sz="1200" kern="1200" dirty="0">
                <a:solidFill>
                  <a:schemeClr val="tx1"/>
                </a:solidFill>
                <a:effectLst/>
                <a:latin typeface="+mn-lt"/>
                <a:ea typeface="+mn-ea"/>
                <a:cs typeface="+mn-cs"/>
              </a:rPr>
              <a:t> – That wall around the vineyard is </a:t>
            </a:r>
            <a:r>
              <a:rPr lang="en-US" sz="1200" b="1" kern="1200" dirty="0">
                <a:solidFill>
                  <a:schemeClr val="tx1"/>
                </a:solidFill>
                <a:effectLst/>
                <a:latin typeface="+mn-lt"/>
                <a:ea typeface="+mn-ea"/>
                <a:cs typeface="+mn-cs"/>
              </a:rPr>
              <a:t>God’s covering</a:t>
            </a:r>
            <a:r>
              <a:rPr lang="en-US" sz="1200" kern="1200" dirty="0">
                <a:solidFill>
                  <a:schemeClr val="tx1"/>
                </a:solidFill>
                <a:effectLst/>
                <a:latin typeface="+mn-lt"/>
                <a:ea typeface="+mn-ea"/>
                <a:cs typeface="+mn-cs"/>
              </a:rPr>
              <a:t>, keeping us from falling back into old habits or letting the enemy steal what He’s growing in us.</a:t>
            </a:r>
          </a:p>
          <a:p>
            <a:pPr lvl="1"/>
            <a:r>
              <a:rPr lang="en-US" sz="1200" kern="1200" dirty="0">
                <a:solidFill>
                  <a:schemeClr val="tx1"/>
                </a:solidFill>
                <a:effectLst/>
                <a:latin typeface="+mn-lt"/>
                <a:ea typeface="+mn-ea"/>
                <a:cs typeface="+mn-cs"/>
              </a:rPr>
              <a:t>The wall (hedge) reminds us that God </a:t>
            </a:r>
            <a:r>
              <a:rPr lang="en-US" sz="1200" b="1" kern="1200" dirty="0">
                <a:solidFill>
                  <a:schemeClr val="tx1"/>
                </a:solidFill>
                <a:effectLst/>
                <a:latin typeface="+mn-lt"/>
                <a:ea typeface="+mn-ea"/>
                <a:cs typeface="+mn-cs"/>
              </a:rPr>
              <a:t>sets us apart</a:t>
            </a:r>
            <a:r>
              <a:rPr lang="en-US" sz="1200" kern="1200" dirty="0">
                <a:solidFill>
                  <a:schemeClr val="tx1"/>
                </a:solidFill>
                <a:effectLst/>
                <a:latin typeface="+mn-lt"/>
                <a:ea typeface="+mn-ea"/>
                <a:cs typeface="+mn-cs"/>
              </a:rPr>
              <a:t> from our past sins, mistakes, and enemies.</a:t>
            </a: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Am I staying inside the protection of God’s will, or am I trying to break out into old habits and worldly ways?</a:t>
            </a:r>
          </a:p>
          <a:p>
            <a:endParaRPr lang="en-US" dirty="0">
              <a:effectLst/>
            </a:endParaRP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Do I see trials as part of God’s refining process, preparing me for something greater?</a:t>
            </a:r>
          </a:p>
          <a:p>
            <a:endParaRPr lang="en-US" dirty="0">
              <a:effectLst/>
            </a:endParaRP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Am I listening to the Holy Spirit’s guidance in my decisions, or am I trying to manage my vineyard on my own?</a:t>
            </a:r>
          </a:p>
          <a:p>
            <a:pPr lvl="0"/>
            <a:r>
              <a:rPr lang="en-US" sz="1200" b="1" kern="1200" dirty="0">
                <a:solidFill>
                  <a:schemeClr val="tx1"/>
                </a:solidFill>
                <a:effectLst/>
                <a:latin typeface="+mn-lt"/>
                <a:ea typeface="+mn-ea"/>
                <a:cs typeface="+mn-cs"/>
              </a:rPr>
              <a:t>Harvest &amp; Surrender</a:t>
            </a:r>
            <a:r>
              <a:rPr lang="en-US" sz="1200" kern="1200" dirty="0">
                <a:solidFill>
                  <a:schemeClr val="tx1"/>
                </a:solidFill>
                <a:effectLst/>
                <a:latin typeface="+mn-lt"/>
                <a:ea typeface="+mn-ea"/>
                <a:cs typeface="+mn-cs"/>
              </a:rPr>
              <a:t> – The fruit isn’t ours to hoard. This step hits deep—it’s about </a:t>
            </a:r>
            <a:r>
              <a:rPr lang="en-US" sz="1200" b="1" kern="1200" dirty="0">
                <a:solidFill>
                  <a:schemeClr val="tx1"/>
                </a:solidFill>
                <a:effectLst/>
                <a:latin typeface="+mn-lt"/>
                <a:ea typeface="+mn-ea"/>
                <a:cs typeface="+mn-cs"/>
              </a:rPr>
              <a:t>selflessness, surrender, and making sure our work aligns with God’s purpose, not our own agendas.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a:t>
            </a:r>
            <a:r>
              <a:rPr lang="en-US" sz="1200" b="1" kern="1200" dirty="0">
                <a:solidFill>
                  <a:schemeClr val="tx1"/>
                </a:solidFill>
                <a:effectLst/>
                <a:latin typeface="+mn-lt"/>
                <a:ea typeface="+mn-ea"/>
                <a:cs typeface="+mn-cs"/>
              </a:rPr>
              <a:t>harvest time</a:t>
            </a:r>
            <a:r>
              <a:rPr lang="en-US" sz="1200" kern="1200" dirty="0">
                <a:solidFill>
                  <a:schemeClr val="tx1"/>
                </a:solidFill>
                <a:effectLst/>
                <a:latin typeface="+mn-lt"/>
                <a:ea typeface="+mn-ea"/>
                <a:cs typeface="+mn-cs"/>
              </a:rPr>
              <a:t> comes, what we have produced will be tested.</a:t>
            </a:r>
          </a:p>
          <a:p>
            <a:pPr lvl="1"/>
            <a:r>
              <a:rPr lang="en-US" sz="1200" kern="1200" dirty="0">
                <a:solidFill>
                  <a:schemeClr val="tx1"/>
                </a:solidFill>
                <a:effectLst/>
                <a:latin typeface="+mn-lt"/>
                <a:ea typeface="+mn-ea"/>
                <a:cs typeface="+mn-cs"/>
              </a:rPr>
              <a:t>Some try to </a:t>
            </a:r>
            <a:r>
              <a:rPr lang="en-US" sz="1200" b="1" kern="1200" dirty="0">
                <a:solidFill>
                  <a:schemeClr val="tx1"/>
                </a:solidFill>
                <a:effectLst/>
                <a:latin typeface="+mn-lt"/>
                <a:ea typeface="+mn-ea"/>
                <a:cs typeface="+mn-cs"/>
              </a:rPr>
              <a:t>keep</a:t>
            </a:r>
            <a:r>
              <a:rPr lang="en-US" sz="1200" kern="1200" dirty="0">
                <a:solidFill>
                  <a:schemeClr val="tx1"/>
                </a:solidFill>
                <a:effectLst/>
                <a:latin typeface="+mn-lt"/>
                <a:ea typeface="+mn-ea"/>
                <a:cs typeface="+mn-cs"/>
              </a:rPr>
              <a:t> the fruit for themselves (self-righteousness, pride, or selfish ambition), forgetting that </a:t>
            </a:r>
            <a:r>
              <a:rPr lang="en-US" sz="1200" b="1" kern="1200" dirty="0">
                <a:solidFill>
                  <a:schemeClr val="tx1"/>
                </a:solidFill>
                <a:effectLst/>
                <a:latin typeface="+mn-lt"/>
                <a:ea typeface="+mn-ea"/>
                <a:cs typeface="+mn-cs"/>
              </a:rPr>
              <a:t>everything belongs to God</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Day of Atonement</a:t>
            </a:r>
            <a:r>
              <a:rPr lang="en-US" sz="1200" kern="1200" dirty="0">
                <a:solidFill>
                  <a:schemeClr val="tx1"/>
                </a:solidFill>
                <a:effectLst/>
                <a:latin typeface="+mn-lt"/>
                <a:ea typeface="+mn-ea"/>
                <a:cs typeface="+mn-cs"/>
              </a:rPr>
              <a:t> is a reminder that our works are not about us—it’s about God’s glory.</a:t>
            </a:r>
          </a:p>
          <a:p>
            <a:pPr lvl="1"/>
            <a:r>
              <a:rPr lang="en-US" sz="1200" b="1" kern="1200" dirty="0">
                <a:solidFill>
                  <a:schemeClr val="tx1"/>
                </a:solidFill>
                <a:effectLst/>
                <a:latin typeface="+mn-lt"/>
                <a:ea typeface="+mn-ea"/>
                <a:cs typeface="+mn-cs"/>
              </a:rPr>
              <a:t>Personal Application:</a:t>
            </a:r>
            <a:r>
              <a:rPr lang="en-US" sz="1200" kern="1200" dirty="0">
                <a:solidFill>
                  <a:schemeClr val="tx1"/>
                </a:solidFill>
                <a:effectLst/>
                <a:latin typeface="+mn-lt"/>
                <a:ea typeface="+mn-ea"/>
                <a:cs typeface="+mn-cs"/>
              </a:rPr>
              <a:t> Am I working for God’s glory or my own? Am I giving Him what He deserves, or am I holding something back?</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E70CD923-38F3-B5C4-667C-95D7A67F69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309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37AF5-9917-FC18-BADB-0F96A2356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E0E06-CD0F-5B10-38D8-63223B37F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3DEED-1805-D9C2-00A0-8EB7D8F988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3EEB5-47EB-37B4-9B76-52309F7314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65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03586-E5EC-5C67-C1E7-AB83BECC3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AAAA1-FDB0-32EF-D184-0B4F212CD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EA1FF-B646-067B-3AAE-895FBAA19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CAC30-4AAD-F46A-E1FD-D6E13DFBAB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457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060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like sharecroppers.  They manage and work the land.   This is a parable – a story in the natural to help you understand the spiritual application of how the Kingdom operates.</a:t>
            </a:r>
          </a:p>
        </p:txBody>
      </p:sp>
      <p:sp>
        <p:nvSpPr>
          <p:cNvPr id="4" name="Slide Number Placeholder 3"/>
          <p:cNvSpPr>
            <a:spLocks noGrp="1"/>
          </p:cNvSpPr>
          <p:nvPr>
            <p:ph type="sldNum" sz="quarter" idx="5"/>
          </p:nvPr>
        </p:nvSpPr>
        <p:spPr/>
        <p:txBody>
          <a:bodyPr/>
          <a:lstStyle/>
          <a:p>
            <a:fld id="{7B878338-83D5-486D-B76A-D8DE838C27AD}" type="slidenum">
              <a:rPr lang="en-US" smtClean="0"/>
              <a:t>5</a:t>
            </a:fld>
            <a:endParaRPr lang="en-US"/>
          </a:p>
        </p:txBody>
      </p:sp>
    </p:spTree>
    <p:extLst>
      <p:ext uri="{BB962C8B-B14F-4D97-AF65-F5344CB8AC3E}">
        <p14:creationId xmlns:p14="http://schemas.microsoft.com/office/powerpoint/2010/main" val="29746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6CEA-8EC5-C25A-6D02-8C0327DA2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66A43-802B-2621-0672-DB9DC083D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CB41A-6221-5E9C-FA25-F76F3114E3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D154C-6BE8-CD12-1A58-977C6EE94688}"/>
              </a:ext>
            </a:extLst>
          </p:cNvPr>
          <p:cNvSpPr>
            <a:spLocks noGrp="1"/>
          </p:cNvSpPr>
          <p:nvPr>
            <p:ph type="sldNum" sz="quarter" idx="5"/>
          </p:nvPr>
        </p:nvSpPr>
        <p:spPr/>
        <p:txBody>
          <a:bodyPr/>
          <a:lstStyle/>
          <a:p>
            <a:fld id="{7B878338-83D5-486D-B76A-D8DE838C27AD}" type="slidenum">
              <a:rPr lang="en-US" smtClean="0"/>
              <a:t>6</a:t>
            </a:fld>
            <a:endParaRPr lang="en-US"/>
          </a:p>
        </p:txBody>
      </p:sp>
    </p:spTree>
    <p:extLst>
      <p:ext uri="{BB962C8B-B14F-4D97-AF65-F5344CB8AC3E}">
        <p14:creationId xmlns:p14="http://schemas.microsoft.com/office/powerpoint/2010/main" val="148549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757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of the Characters</a:t>
            </a:r>
          </a:p>
          <a:p>
            <a:r>
              <a:rPr lang="en-US" dirty="0"/>
              <a:t>•	Landowner: Represents God, who established Israel as His chosen people.</a:t>
            </a:r>
          </a:p>
          <a:p>
            <a:r>
              <a:rPr lang="en-US" dirty="0"/>
              <a:t>•	Vineyard: Symbolizes Israel, often depicted as God's vineyard in the Old Testament (Isaiah 5:1-7).</a:t>
            </a:r>
          </a:p>
          <a:p>
            <a:r>
              <a:rPr lang="en-US" dirty="0"/>
              <a:t>•	Tenants: The religious leaders and people of Israel entrusted with God's vineyard.</a:t>
            </a:r>
          </a:p>
          <a:p>
            <a:r>
              <a:rPr lang="en-US" dirty="0"/>
              <a:t>•	Servants: The prophets sent by God, many of whom were mistreated or killed.</a:t>
            </a:r>
          </a:p>
          <a:p>
            <a:r>
              <a:rPr lang="en-US" dirty="0"/>
              <a:t>•	Son: Jesus Himself, the beloved Son sent by God.</a:t>
            </a:r>
          </a:p>
          <a:p>
            <a:endParaRPr lang="en-US" dirty="0"/>
          </a:p>
        </p:txBody>
      </p:sp>
      <p:sp>
        <p:nvSpPr>
          <p:cNvPr id="4" name="Slide Number Placeholder 3"/>
          <p:cNvSpPr>
            <a:spLocks noGrp="1"/>
          </p:cNvSpPr>
          <p:nvPr>
            <p:ph type="sldNum" sz="quarter" idx="5"/>
          </p:nvPr>
        </p:nvSpPr>
        <p:spPr/>
        <p:txBody>
          <a:bodyPr/>
          <a:lstStyle/>
          <a:p>
            <a:fld id="{7B878338-83D5-486D-B76A-D8DE838C27AD}" type="slidenum">
              <a:rPr lang="en-US" smtClean="0"/>
              <a:t>8</a:t>
            </a:fld>
            <a:endParaRPr lang="en-US"/>
          </a:p>
        </p:txBody>
      </p:sp>
    </p:spTree>
    <p:extLst>
      <p:ext uri="{BB962C8B-B14F-4D97-AF65-F5344CB8AC3E}">
        <p14:creationId xmlns:p14="http://schemas.microsoft.com/office/powerpoint/2010/main" val="26047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6A06-A0FC-A8C3-A857-20DE43AE9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1C40F-833A-A9E7-45D5-CCE9A6794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60C83-F454-4062-264B-16974FB610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importance of these spiritual principles is better understood when we understand the Hebrew definitions of “feast” and “Convocation”.</a:t>
            </a:r>
          </a:p>
          <a:p>
            <a:endParaRPr lang="en-US" dirty="0"/>
          </a:p>
        </p:txBody>
      </p:sp>
      <p:sp>
        <p:nvSpPr>
          <p:cNvPr id="4" name="Slide Number Placeholder 3">
            <a:extLst>
              <a:ext uri="{FF2B5EF4-FFF2-40B4-BE49-F238E27FC236}">
                <a16:creationId xmlns:a16="http://schemas.microsoft.com/office/drawing/2014/main" id="{EBA17001-E03E-489A-CFE4-B85A0A2F86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030C5-F64B-8040-8A9E-C6BE921188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694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Jesus’  rejection, death and resurrection is indeed marvelous in our eyes.</a:t>
            </a:r>
          </a:p>
          <a:p>
            <a:pPr marL="0" marR="0">
              <a:lnSpc>
                <a:spcPct val="107000"/>
              </a:lnSpc>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we all should, Christ places Himself in the story.  If He is the cornerstone, then these religious leaders must be the ones who are rejecting him and trying to build the church without him and for their own glory and liking.</a:t>
            </a:r>
          </a:p>
          <a:p>
            <a:pPr marL="0" marR="0">
              <a:lnSpc>
                <a:spcPct val="107000"/>
              </a:lnSpc>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ChatGPT:</a:t>
            </a:r>
          </a:p>
          <a:p>
            <a:pPr marL="0" marR="0">
              <a:lnSpc>
                <a:spcPct val="107000"/>
              </a:lnSpc>
              <a:spcAft>
                <a:spcPts val="800"/>
              </a:spcAft>
              <a:buNone/>
            </a:pPr>
            <a:r>
              <a:rPr lang="en-US" sz="1200" b="1" dirty="0">
                <a:effectLst/>
                <a:latin typeface="Calibri" panose="020F0502020204030204" pitchFamily="34" charset="0"/>
                <a:ea typeface="Times New Roman" panose="02020603050405020304" pitchFamily="18" charset="0"/>
                <a:cs typeface="Calibri" panose="020F0502020204030204" pitchFamily="34" charset="0"/>
              </a:rPr>
              <a:t>Falling on the Stone – Broken in Repentance (Humility &amp; Salvation)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Aft>
                <a:spcPts val="800"/>
              </a:spcAft>
              <a:buNone/>
            </a:pPr>
            <a:r>
              <a:rPr lang="en-US" sz="1200" dirty="0">
                <a:effectLst/>
                <a:latin typeface="Calibri" panose="020F0502020204030204" pitchFamily="34" charset="0"/>
                <a:ea typeface="Times New Roman" panose="02020603050405020304" pitchFamily="18" charset="0"/>
                <a:cs typeface="Calibri" panose="020F0502020204030204" pitchFamily="34" charset="0"/>
              </a:rPr>
              <a:t>Those who "fall" on Jesus, the cornerstone, in humility and repentance will be broken—meaning their pride, self-reliance, and sin will be shattered. But this "brokenness" leads to salvation and new life in Christ.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effectLst/>
                <a:latin typeface="Calibri" panose="020F0502020204030204" pitchFamily="34" charset="0"/>
                <a:ea typeface="Times New Roman" panose="02020603050405020304" pitchFamily="18" charset="0"/>
                <a:cs typeface="Calibri" panose="020F0502020204030204" pitchFamily="34" charset="0"/>
              </a:rPr>
              <a:t>The Stone Falling – Final Judgment (Rejection &amp; Destruction)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Aft>
                <a:spcPts val="800"/>
              </a:spcAft>
              <a:buNone/>
            </a:pPr>
            <a:r>
              <a:rPr lang="en-US" sz="1200" dirty="0">
                <a:effectLst/>
                <a:latin typeface="Calibri" panose="020F0502020204030204" pitchFamily="34" charset="0"/>
                <a:ea typeface="Times New Roman" panose="02020603050405020304" pitchFamily="18" charset="0"/>
                <a:cs typeface="Calibri" panose="020F0502020204030204" pitchFamily="34" charset="0"/>
              </a:rPr>
              <a:t>For those who reject Christ, the same stone will fall on them in judgment. This represents the final, crushing destruction of those who persist in unbelief.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Application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We can either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humble ourselves before Christ</a:t>
            </a:r>
            <a:r>
              <a:rPr lang="en-US" sz="1200" dirty="0">
                <a:effectLst/>
                <a:latin typeface="Calibri" panose="020F0502020204030204" pitchFamily="34" charset="0"/>
                <a:ea typeface="Times New Roman" panose="02020603050405020304" pitchFamily="18" charset="0"/>
                <a:cs typeface="Calibri" panose="020F0502020204030204" pitchFamily="34" charset="0"/>
              </a:rPr>
              <a:t> and be "broken" in a way that leads to restoration,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Or, if we reject Him, we will face the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inescapable judgment</a:t>
            </a:r>
            <a:r>
              <a:rPr lang="en-US" sz="1200" dirty="0">
                <a:effectLst/>
                <a:latin typeface="Calibri" panose="020F0502020204030204" pitchFamily="34" charset="0"/>
                <a:ea typeface="Times New Roman" panose="02020603050405020304" pitchFamily="18" charset="0"/>
                <a:cs typeface="Calibri" panose="020F0502020204030204" pitchFamily="34" charset="0"/>
              </a:rPr>
              <a:t> of God.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class members noted, when we fall on the stone, our weight is on the stone and it can handle and support us.</a:t>
            </a:r>
          </a:p>
          <a:p>
            <a:pPr marL="0" marR="0">
              <a:lnSpc>
                <a:spcPct val="107000"/>
              </a:lnSpc>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78338-83D5-486D-B76A-D8DE838C27AD}" type="slidenum">
              <a:rPr lang="en-US" smtClean="0"/>
              <a:t>10</a:t>
            </a:fld>
            <a:endParaRPr lang="en-US"/>
          </a:p>
        </p:txBody>
      </p:sp>
    </p:spTree>
    <p:extLst>
      <p:ext uri="{BB962C8B-B14F-4D97-AF65-F5344CB8AC3E}">
        <p14:creationId xmlns:p14="http://schemas.microsoft.com/office/powerpoint/2010/main" val="340098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9C3E-5133-1DF3-4BFB-1293F0047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1244E-54D2-5DF6-3C73-40AD0AC93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972C31-49C5-1594-C674-5A98A426C063}"/>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5" name="Footer Placeholder 4">
            <a:extLst>
              <a:ext uri="{FF2B5EF4-FFF2-40B4-BE49-F238E27FC236}">
                <a16:creationId xmlns:a16="http://schemas.microsoft.com/office/drawing/2014/main" id="{C2A40361-4370-EB7F-5BBF-78800033B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62956-56D3-28C7-5AAC-5EF7C1A82C65}"/>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312141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06F8-4CAD-DF6A-0C9B-08969C0C3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7BC660-6DEF-B5C5-DBAA-CD64C7A52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8DA9E-9235-2CA7-08BE-F3FFE811FC91}"/>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5" name="Footer Placeholder 4">
            <a:extLst>
              <a:ext uri="{FF2B5EF4-FFF2-40B4-BE49-F238E27FC236}">
                <a16:creationId xmlns:a16="http://schemas.microsoft.com/office/drawing/2014/main" id="{23751A28-4A99-60EC-18D4-9722C4035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496AE-29A0-6A62-3A4E-E6181161A9B6}"/>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238994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ACD7B-D7A8-BE8B-CED2-BF0319D47C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283F03-71C1-70FB-4460-3B7C0E4F48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67597-D493-0CF6-B0CD-2E08DFC94FEB}"/>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5" name="Footer Placeholder 4">
            <a:extLst>
              <a:ext uri="{FF2B5EF4-FFF2-40B4-BE49-F238E27FC236}">
                <a16:creationId xmlns:a16="http://schemas.microsoft.com/office/drawing/2014/main" id="{6C71BEF0-DA9C-CF93-ED41-709EB6132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65F59-6B91-EFF8-6E32-02A18B570A40}"/>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78395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625-B9A5-999C-C83F-F921C0A17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7C5FAA-EB48-27EE-9170-4C6E560BC7F9}"/>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115052-6BC1-399D-5317-2A74627749F4}"/>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5" name="Footer Placeholder 4">
            <a:extLst>
              <a:ext uri="{FF2B5EF4-FFF2-40B4-BE49-F238E27FC236}">
                <a16:creationId xmlns:a16="http://schemas.microsoft.com/office/drawing/2014/main" id="{1B9AC3CC-1707-ED01-212C-83D76B9679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371E30-1980-3AE5-1C0D-8AC1C32192CB}"/>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384137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0E7B-87CA-30A1-48C6-EA6E25DFF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C397D-55A3-425C-67FE-D0112206AB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A8E02-0FB9-DE0F-AE6C-767A51E35549}"/>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5" name="Footer Placeholder 4">
            <a:extLst>
              <a:ext uri="{FF2B5EF4-FFF2-40B4-BE49-F238E27FC236}">
                <a16:creationId xmlns:a16="http://schemas.microsoft.com/office/drawing/2014/main" id="{DA77D6C3-8345-1622-DBBB-9148DB9CA1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5DEA5F-1ABF-3557-E4B8-F381EB140E27}"/>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2993190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23E4-44B4-5054-D875-BB7CB0867D6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030466-5FFB-F325-8B70-9352812D41C0}"/>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23" indent="0">
              <a:buNone/>
              <a:defRPr sz="2000">
                <a:solidFill>
                  <a:schemeClr val="tx1">
                    <a:tint val="82000"/>
                  </a:schemeClr>
                </a:solidFill>
              </a:defRPr>
            </a:lvl2pPr>
            <a:lvl3pPr marL="914446" indent="0">
              <a:buNone/>
              <a:defRPr sz="1800">
                <a:solidFill>
                  <a:schemeClr val="tx1">
                    <a:tint val="82000"/>
                  </a:schemeClr>
                </a:solidFill>
              </a:defRPr>
            </a:lvl3pPr>
            <a:lvl4pPr marL="1371669" indent="0">
              <a:buNone/>
              <a:defRPr sz="1600">
                <a:solidFill>
                  <a:schemeClr val="tx1">
                    <a:tint val="82000"/>
                  </a:schemeClr>
                </a:solidFill>
              </a:defRPr>
            </a:lvl4pPr>
            <a:lvl5pPr marL="1828891" indent="0">
              <a:buNone/>
              <a:defRPr sz="1600">
                <a:solidFill>
                  <a:schemeClr val="tx1">
                    <a:tint val="82000"/>
                  </a:schemeClr>
                </a:solidFill>
              </a:defRPr>
            </a:lvl5pPr>
            <a:lvl6pPr marL="2286114" indent="0">
              <a:buNone/>
              <a:defRPr sz="1600">
                <a:solidFill>
                  <a:schemeClr val="tx1">
                    <a:tint val="82000"/>
                  </a:schemeClr>
                </a:solidFill>
              </a:defRPr>
            </a:lvl6pPr>
            <a:lvl7pPr marL="2743337" indent="0">
              <a:buNone/>
              <a:defRPr sz="1600">
                <a:solidFill>
                  <a:schemeClr val="tx1">
                    <a:tint val="82000"/>
                  </a:schemeClr>
                </a:solidFill>
              </a:defRPr>
            </a:lvl7pPr>
            <a:lvl8pPr marL="3200560" indent="0">
              <a:buNone/>
              <a:defRPr sz="1600">
                <a:solidFill>
                  <a:schemeClr val="tx1">
                    <a:tint val="82000"/>
                  </a:schemeClr>
                </a:solidFill>
              </a:defRPr>
            </a:lvl8pPr>
            <a:lvl9pPr marL="365778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B62997-2FA4-37A3-3816-6C27B3F9F045}"/>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5" name="Footer Placeholder 4">
            <a:extLst>
              <a:ext uri="{FF2B5EF4-FFF2-40B4-BE49-F238E27FC236}">
                <a16:creationId xmlns:a16="http://schemas.microsoft.com/office/drawing/2014/main" id="{9FA6F863-4BCC-0740-303C-782AA884E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AB3365-8F12-CA08-5087-3ABA09E2AEDE}"/>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362306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3D46-D1DD-1CD7-4F67-E9E01F8FB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FC2AB-5AAA-C8D5-D5E0-CDD29CDC8602}"/>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6360B6-FA15-09C0-B0D2-4316CD98E5D0}"/>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DECBE1-F5CF-9DF5-5FBB-0FF0CF3470DF}"/>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6" name="Footer Placeholder 5">
            <a:extLst>
              <a:ext uri="{FF2B5EF4-FFF2-40B4-BE49-F238E27FC236}">
                <a16:creationId xmlns:a16="http://schemas.microsoft.com/office/drawing/2014/main" id="{010A16C4-5FAA-BD2D-6185-4FFA9412D3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AECF3A-116B-2454-4CF1-CFB6006E4E6D}"/>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349841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B766-CD70-7F61-2E46-EB924C119D6F}"/>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4F257-6F99-2D7A-F01B-D41F0CA68799}"/>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CC725-E69D-D255-0A90-7BAA9EF1F95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44B1D-8E52-2CFD-34CA-9183FB403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50ED95-9267-CF31-DBED-D41BD5EA71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C3FF2-83D4-5C49-F47F-6729E276A7D6}"/>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8" name="Footer Placeholder 7">
            <a:extLst>
              <a:ext uri="{FF2B5EF4-FFF2-40B4-BE49-F238E27FC236}">
                <a16:creationId xmlns:a16="http://schemas.microsoft.com/office/drawing/2014/main" id="{671884AB-812E-D769-5485-079F86F4CC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4514FA-5392-E5E3-E917-3C4B017237E0}"/>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149630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75FE-290E-8D28-8C63-7AD3EEA87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D6EEE-3C20-1354-205C-EE4210FBDB50}"/>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4" name="Footer Placeholder 3">
            <a:extLst>
              <a:ext uri="{FF2B5EF4-FFF2-40B4-BE49-F238E27FC236}">
                <a16:creationId xmlns:a16="http://schemas.microsoft.com/office/drawing/2014/main" id="{12CC6A68-26F9-0361-8DFA-B0D8BDD19B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E07C35-821B-F4D7-0EA1-A8940DBBA727}"/>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105975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78350-5B53-EABF-8B71-762F59527939}"/>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3" name="Footer Placeholder 2">
            <a:extLst>
              <a:ext uri="{FF2B5EF4-FFF2-40B4-BE49-F238E27FC236}">
                <a16:creationId xmlns:a16="http://schemas.microsoft.com/office/drawing/2014/main" id="{EB366FE1-6ABF-87F0-4AF2-CFC0A9EEED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A4BDCA-52F6-99F1-1BA8-D49F50A5E665}"/>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328918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F5D9-9AF3-4B35-A2EB-8B91F64CB9D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8B7A0-79C2-95A7-09A8-AECA0473B93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C41E0-766B-573E-5463-A2B2F79F8C12}"/>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3CD01-6BAA-7DFE-0C42-B0B601138550}"/>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6" name="Footer Placeholder 5">
            <a:extLst>
              <a:ext uri="{FF2B5EF4-FFF2-40B4-BE49-F238E27FC236}">
                <a16:creationId xmlns:a16="http://schemas.microsoft.com/office/drawing/2014/main" id="{EF5F99C4-DAE3-D1F1-A770-25BBC3A59C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C36C4-68E5-4D20-3947-7CA870E2557E}"/>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24911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1199-B363-4016-D005-CF498B1A2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3E26E-6F3A-09CB-7C89-345DF76CDA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CECB0-A0BC-79E0-C22F-05630235BE4A}"/>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5" name="Footer Placeholder 4">
            <a:extLst>
              <a:ext uri="{FF2B5EF4-FFF2-40B4-BE49-F238E27FC236}">
                <a16:creationId xmlns:a16="http://schemas.microsoft.com/office/drawing/2014/main" id="{5DFBAB2B-3BFD-9452-BCB9-AF3CA92A9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B00D3-310A-E854-316B-8BAB0688732E}"/>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78793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3825-B8BC-2332-BBEB-92709ADB0B6A}"/>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64D5C-2681-4E7E-2D3D-B749C672AF5B}"/>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a:extLst>
              <a:ext uri="{FF2B5EF4-FFF2-40B4-BE49-F238E27FC236}">
                <a16:creationId xmlns:a16="http://schemas.microsoft.com/office/drawing/2014/main" id="{5C4275C8-F217-BA13-A2E0-B2FA70E7EB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14CA3-F0F5-C9C7-C1A5-C41A829C5BE0}"/>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6" name="Footer Placeholder 5">
            <a:extLst>
              <a:ext uri="{FF2B5EF4-FFF2-40B4-BE49-F238E27FC236}">
                <a16:creationId xmlns:a16="http://schemas.microsoft.com/office/drawing/2014/main" id="{03E39C74-6D1F-0F8F-2886-995ED67E62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21C530-A196-1CF3-009E-CF4460A3708F}"/>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1041335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1E5A-5890-E9EF-1762-09D20227F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8ED70-1C91-DF41-B55B-91AAFE9A0A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BECE8-C98D-8426-AAA9-61BD384DDBAD}"/>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5" name="Footer Placeholder 4">
            <a:extLst>
              <a:ext uri="{FF2B5EF4-FFF2-40B4-BE49-F238E27FC236}">
                <a16:creationId xmlns:a16="http://schemas.microsoft.com/office/drawing/2014/main" id="{5849054A-74E2-D01C-42BE-490DAE86B4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D32957-6BE1-B198-EAAF-796798B27FDA}"/>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20812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46952-9802-58FF-8956-497A474F89A9}"/>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7C0C9-93DE-2BF9-7568-3A8B496D4171}"/>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4FCF1-A5FA-E8A1-EDC2-120C267BDB20}"/>
              </a:ext>
            </a:extLst>
          </p:cNvPr>
          <p:cNvSpPr>
            <a:spLocks noGrp="1"/>
          </p:cNvSpPr>
          <p:nvPr>
            <p:ph type="dt" sz="half" idx="10"/>
          </p:nvPr>
        </p:nvSpPr>
        <p:spPr/>
        <p:txBody>
          <a:bodyPr/>
          <a:lstStyle/>
          <a:p>
            <a:fld id="{3EFAA4F1-91B2-4756-A651-2A5EA1259952}" type="datetimeFigureOut">
              <a:rPr lang="en-US" smtClean="0"/>
              <a:t>7/12/2025</a:t>
            </a:fld>
            <a:endParaRPr lang="en-US" dirty="0"/>
          </a:p>
        </p:txBody>
      </p:sp>
      <p:sp>
        <p:nvSpPr>
          <p:cNvPr id="5" name="Footer Placeholder 4">
            <a:extLst>
              <a:ext uri="{FF2B5EF4-FFF2-40B4-BE49-F238E27FC236}">
                <a16:creationId xmlns:a16="http://schemas.microsoft.com/office/drawing/2014/main" id="{447EC168-380F-0E7C-7245-0F98831A48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4153D9-3A9D-FAA1-8196-F8C4135A1B46}"/>
              </a:ext>
            </a:extLst>
          </p:cNvPr>
          <p:cNvSpPr>
            <a:spLocks noGrp="1"/>
          </p:cNvSpPr>
          <p:nvPr>
            <p:ph type="sldNum" sz="quarter" idx="12"/>
          </p:nvPr>
        </p:nvSpPr>
        <p:spPr/>
        <p:txBody>
          <a:bodyPr/>
          <a:lstStyle/>
          <a:p>
            <a:fld id="{75B8864F-5890-4791-8AE5-D41733269C52}" type="slidenum">
              <a:rPr lang="en-US" smtClean="0"/>
              <a:t>‹#›</a:t>
            </a:fld>
            <a:endParaRPr lang="en-US" dirty="0"/>
          </a:p>
        </p:txBody>
      </p:sp>
    </p:spTree>
    <p:extLst>
      <p:ext uri="{BB962C8B-B14F-4D97-AF65-F5344CB8AC3E}">
        <p14:creationId xmlns:p14="http://schemas.microsoft.com/office/powerpoint/2010/main" val="192450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7989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629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4764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80125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64135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3693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403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26C7-C74E-C680-371E-67C1EE07B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8E67F7-600C-ADCC-012F-5920837E81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4021C-0701-AE1E-CB6E-B53FDABF7CE2}"/>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5" name="Footer Placeholder 4">
            <a:extLst>
              <a:ext uri="{FF2B5EF4-FFF2-40B4-BE49-F238E27FC236}">
                <a16:creationId xmlns:a16="http://schemas.microsoft.com/office/drawing/2014/main" id="{49213DE0-860E-CB39-519A-F70310E82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B1767-3AED-EEC2-9EA6-17081709997B}"/>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1823502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42728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810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56233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721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AB89-D702-F105-12A2-5A34D9A40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144AE-DA58-84BD-324E-0F591FA48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CBBCFC-90B5-0E7E-34C7-17DA7618C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4D4CC-CA64-695D-9859-DEF18866E172}"/>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6" name="Footer Placeholder 5">
            <a:extLst>
              <a:ext uri="{FF2B5EF4-FFF2-40B4-BE49-F238E27FC236}">
                <a16:creationId xmlns:a16="http://schemas.microsoft.com/office/drawing/2014/main" id="{825E6405-2293-2BBE-6E3C-12A0CE7EB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1FA42-A08A-E012-8E55-751B214C429D}"/>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229745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BC82-EE15-D8EB-58E5-990D2CFF0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94F81-603F-D47F-4B95-DD989661F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ACEBCF-F280-C9CD-2E72-F53AD9AC0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A7EC2-2901-7F23-6E07-F922718B2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BC2C2-89D7-A7FE-302E-DBF2FADB44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E596A5-DE4D-BEC9-238A-C96D6F0BA2A6}"/>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8" name="Footer Placeholder 7">
            <a:extLst>
              <a:ext uri="{FF2B5EF4-FFF2-40B4-BE49-F238E27FC236}">
                <a16:creationId xmlns:a16="http://schemas.microsoft.com/office/drawing/2014/main" id="{74B96FEA-D231-A84C-735B-974085203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E599F-38E8-EB46-420B-B5918B541215}"/>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38654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2149-341D-EABF-904E-B7E766D82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0F6F3F-7C20-2FD3-18B0-DA70724F3A86}"/>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4" name="Footer Placeholder 3">
            <a:extLst>
              <a:ext uri="{FF2B5EF4-FFF2-40B4-BE49-F238E27FC236}">
                <a16:creationId xmlns:a16="http://schemas.microsoft.com/office/drawing/2014/main" id="{8B3A561B-2872-3DF6-548E-BEF9AEC7C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91D2DB-CAB6-FAAF-54DF-57F4A08E4825}"/>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123517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844D1-33C9-EB7C-6FBA-C205BFEDA20D}"/>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3" name="Footer Placeholder 2">
            <a:extLst>
              <a:ext uri="{FF2B5EF4-FFF2-40B4-BE49-F238E27FC236}">
                <a16:creationId xmlns:a16="http://schemas.microsoft.com/office/drawing/2014/main" id="{8B8C66EF-FB5D-DE57-C872-02C1FE770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1880D-AA4C-6EDE-FA82-D2894421520F}"/>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380827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2A9B-E128-0BC5-0CB8-CBE1E0EF5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6CBDA-80A9-0AEC-6299-D6F5A6083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92400-23D5-7DBB-6A99-3937FC199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BB2C5-ABE2-0D12-7148-BE177195A54C}"/>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6" name="Footer Placeholder 5">
            <a:extLst>
              <a:ext uri="{FF2B5EF4-FFF2-40B4-BE49-F238E27FC236}">
                <a16:creationId xmlns:a16="http://schemas.microsoft.com/office/drawing/2014/main" id="{27E3A012-040F-66E6-6B08-0C5C92E3F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50D37-29DF-AC99-EB01-94AFB684E6DE}"/>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399494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B01D-2E2C-1C9E-1CAA-0D672F362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A7613-234D-BA43-820B-F1220F275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CBA5A-42B2-EEB2-8EB5-E7A1E0BC0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717FF-07D5-F84C-FB8D-70F0407EAEF5}"/>
              </a:ext>
            </a:extLst>
          </p:cNvPr>
          <p:cNvSpPr>
            <a:spLocks noGrp="1"/>
          </p:cNvSpPr>
          <p:nvPr>
            <p:ph type="dt" sz="half" idx="10"/>
          </p:nvPr>
        </p:nvSpPr>
        <p:spPr/>
        <p:txBody>
          <a:bodyPr/>
          <a:lstStyle/>
          <a:p>
            <a:fld id="{0992368E-5CBE-407E-AD28-95E597D40516}" type="datetimeFigureOut">
              <a:rPr lang="en-US" smtClean="0"/>
              <a:t>7/12/2025</a:t>
            </a:fld>
            <a:endParaRPr lang="en-US"/>
          </a:p>
        </p:txBody>
      </p:sp>
      <p:sp>
        <p:nvSpPr>
          <p:cNvPr id="6" name="Footer Placeholder 5">
            <a:extLst>
              <a:ext uri="{FF2B5EF4-FFF2-40B4-BE49-F238E27FC236}">
                <a16:creationId xmlns:a16="http://schemas.microsoft.com/office/drawing/2014/main" id="{113C9265-21A2-E668-1A8A-790F6D84F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D16F4-8E99-9364-9821-965C59118B3A}"/>
              </a:ext>
            </a:extLst>
          </p:cNvPr>
          <p:cNvSpPr>
            <a:spLocks noGrp="1"/>
          </p:cNvSpPr>
          <p:nvPr>
            <p:ph type="sldNum" sz="quarter" idx="12"/>
          </p:nvPr>
        </p:nvSpPr>
        <p:spPr/>
        <p:txBody>
          <a:bodyPr/>
          <a:lstStyle/>
          <a:p>
            <a:fld id="{48D4D948-784C-4958-B552-383431DAC51A}" type="slidenum">
              <a:rPr lang="en-US" smtClean="0"/>
              <a:t>‹#›</a:t>
            </a:fld>
            <a:endParaRPr lang="en-US"/>
          </a:p>
        </p:txBody>
      </p:sp>
    </p:spTree>
    <p:extLst>
      <p:ext uri="{BB962C8B-B14F-4D97-AF65-F5344CB8AC3E}">
        <p14:creationId xmlns:p14="http://schemas.microsoft.com/office/powerpoint/2010/main" val="37165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9C015-5215-B7D6-B08E-AEFE619AB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7D07F4-9D15-2FDC-DBDC-7CB5066D7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91BBA-BC62-2D48-A50A-AD651EE00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92368E-5CBE-407E-AD28-95E597D40516}" type="datetimeFigureOut">
              <a:rPr lang="en-US" smtClean="0"/>
              <a:t>7/12/2025</a:t>
            </a:fld>
            <a:endParaRPr lang="en-US"/>
          </a:p>
        </p:txBody>
      </p:sp>
      <p:sp>
        <p:nvSpPr>
          <p:cNvPr id="5" name="Footer Placeholder 4">
            <a:extLst>
              <a:ext uri="{FF2B5EF4-FFF2-40B4-BE49-F238E27FC236}">
                <a16:creationId xmlns:a16="http://schemas.microsoft.com/office/drawing/2014/main" id="{F550971E-9B48-DCAF-E68D-509F069F4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3E14B3-B408-945E-2E62-D23C1E391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D4D948-784C-4958-B552-383431DAC51A}" type="slidenum">
              <a:rPr lang="en-US" smtClean="0"/>
              <a:t>‹#›</a:t>
            </a:fld>
            <a:endParaRPr lang="en-US"/>
          </a:p>
        </p:txBody>
      </p:sp>
    </p:spTree>
    <p:extLst>
      <p:ext uri="{BB962C8B-B14F-4D97-AF65-F5344CB8AC3E}">
        <p14:creationId xmlns:p14="http://schemas.microsoft.com/office/powerpoint/2010/main" val="230608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0600E-0492-BCBD-A036-1420D308DF8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B2EC6B-5089-0BD7-17F5-BB2A447D7AB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4FC95-3E5B-A06C-45D2-C30662E7D8A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FAA4F1-91B2-4756-A651-2A5EA1259952}" type="datetimeFigureOut">
              <a:rPr lang="en-US" smtClean="0"/>
              <a:t>7/12/2025</a:t>
            </a:fld>
            <a:endParaRPr lang="en-US" dirty="0"/>
          </a:p>
        </p:txBody>
      </p:sp>
      <p:sp>
        <p:nvSpPr>
          <p:cNvPr id="5" name="Footer Placeholder 4">
            <a:extLst>
              <a:ext uri="{FF2B5EF4-FFF2-40B4-BE49-F238E27FC236}">
                <a16:creationId xmlns:a16="http://schemas.microsoft.com/office/drawing/2014/main" id="{49C7FD72-67BC-0C7D-F3F0-E3EE737486C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BBEAA80-2991-0400-515B-6797DDF8BFF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B8864F-5890-4791-8AE5-D41733269C52}" type="slidenum">
              <a:rPr lang="en-US" smtClean="0"/>
              <a:t>‹#›</a:t>
            </a:fld>
            <a:endParaRPr lang="en-US" dirty="0"/>
          </a:p>
        </p:txBody>
      </p:sp>
    </p:spTree>
    <p:extLst>
      <p:ext uri="{BB962C8B-B14F-4D97-AF65-F5344CB8AC3E}">
        <p14:creationId xmlns:p14="http://schemas.microsoft.com/office/powerpoint/2010/main" val="2083648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7/12/2025</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6410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Aptos" panose="02110004020202020204"/>
            </a:endParaRPr>
          </a:p>
        </p:txBody>
      </p:sp>
      <p:pic>
        <p:nvPicPr>
          <p:cNvPr id="5" name="Picture 4">
            <a:extLst>
              <a:ext uri="{FF2B5EF4-FFF2-40B4-BE49-F238E27FC236}">
                <a16:creationId xmlns:a16="http://schemas.microsoft.com/office/drawing/2014/main" id="{C5AA3083-9C7F-48D8-5351-3B449CD651DC}"/>
              </a:ext>
            </a:extLst>
          </p:cNvPr>
          <p:cNvPicPr>
            <a:picLocks noChangeAspect="1"/>
          </p:cNvPicPr>
          <p:nvPr/>
        </p:nvPicPr>
        <p:blipFill rotWithShape="1">
          <a:blip r:embed="rId3">
            <a:alphaModFix/>
          </a:blip>
          <a:srcRect t="6775" r="-1" b="22400"/>
          <a:stretch/>
        </p:blipFill>
        <p:spPr>
          <a:xfrm>
            <a:off x="4547938" y="-5"/>
            <a:ext cx="7644062" cy="3681406"/>
          </a:xfrm>
          <a:prstGeom prst="rect">
            <a:avLst/>
          </a:prstGeom>
        </p:spPr>
      </p:pic>
      <p:pic>
        <p:nvPicPr>
          <p:cNvPr id="7" name="Picture 6">
            <a:extLst>
              <a:ext uri="{FF2B5EF4-FFF2-40B4-BE49-F238E27FC236}">
                <a16:creationId xmlns:a16="http://schemas.microsoft.com/office/drawing/2014/main" id="{7E5646DB-BEAA-3B77-DF10-648E859C71E8}"/>
              </a:ext>
            </a:extLst>
          </p:cNvPr>
          <p:cNvPicPr>
            <a:picLocks noChangeAspect="1"/>
          </p:cNvPicPr>
          <p:nvPr/>
        </p:nvPicPr>
        <p:blipFill rotWithShape="1">
          <a:blip r:embed="rId4"/>
          <a:srcRect t="2367" r="-1" b="1151"/>
          <a:stretch/>
        </p:blipFill>
        <p:spPr>
          <a:xfrm>
            <a:off x="4547938" y="3681410"/>
            <a:ext cx="7644062" cy="3176595"/>
          </a:xfrm>
          <a:prstGeom prst="rect">
            <a:avLst/>
          </a:prstGeom>
        </p:spPr>
      </p:pic>
      <p:sp>
        <p:nvSpPr>
          <p:cNvPr id="14" name="Rectangle 1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Aptos" panose="02110004020202020204"/>
            </a:endParaRPr>
          </a:p>
        </p:txBody>
      </p:sp>
      <p:sp>
        <p:nvSpPr>
          <p:cNvPr id="2" name="Title 1">
            <a:extLst>
              <a:ext uri="{FF2B5EF4-FFF2-40B4-BE49-F238E27FC236}">
                <a16:creationId xmlns:a16="http://schemas.microsoft.com/office/drawing/2014/main" id="{79599E5C-4AA9-4094-62DF-C4228B415785}"/>
              </a:ext>
            </a:extLst>
          </p:cNvPr>
          <p:cNvSpPr>
            <a:spLocks noGrp="1"/>
          </p:cNvSpPr>
          <p:nvPr>
            <p:ph type="ctrTitle"/>
          </p:nvPr>
        </p:nvSpPr>
        <p:spPr>
          <a:xfrm>
            <a:off x="838199" y="1115219"/>
            <a:ext cx="11152518" cy="2387600"/>
          </a:xfrm>
        </p:spPr>
        <p:txBody>
          <a:bodyPr>
            <a:normAutofit/>
          </a:bodyPr>
          <a:lstStyle/>
          <a:p>
            <a:pPr algn="l"/>
            <a:r>
              <a:rPr lang="en-US" sz="5000" dirty="0">
                <a:solidFill>
                  <a:schemeClr val="bg1"/>
                </a:solidFill>
              </a:rPr>
              <a:t>Self-Leadership for Effective Leadership – Parable of the Tenants </a:t>
            </a:r>
          </a:p>
        </p:txBody>
      </p:sp>
      <p:sp>
        <p:nvSpPr>
          <p:cNvPr id="3" name="Subtitle 2">
            <a:extLst>
              <a:ext uri="{FF2B5EF4-FFF2-40B4-BE49-F238E27FC236}">
                <a16:creationId xmlns:a16="http://schemas.microsoft.com/office/drawing/2014/main" id="{AC083745-B95E-955B-E8BD-BEA257918EBB}"/>
              </a:ext>
            </a:extLst>
          </p:cNvPr>
          <p:cNvSpPr>
            <a:spLocks noGrp="1"/>
          </p:cNvSpPr>
          <p:nvPr>
            <p:ph type="subTitle" idx="1"/>
          </p:nvPr>
        </p:nvSpPr>
        <p:spPr>
          <a:xfrm>
            <a:off x="838200" y="3902076"/>
            <a:ext cx="5395912" cy="1655762"/>
          </a:xfrm>
        </p:spPr>
        <p:txBody>
          <a:bodyPr>
            <a:normAutofit/>
          </a:bodyPr>
          <a:lstStyle/>
          <a:p>
            <a:pPr algn="l"/>
            <a:r>
              <a:rPr lang="en-US" sz="2000" dirty="0">
                <a:solidFill>
                  <a:schemeClr val="bg1"/>
                </a:solidFill>
              </a:rPr>
              <a:t>Elder Chuck Latham</a:t>
            </a:r>
          </a:p>
          <a:p>
            <a:pPr algn="l"/>
            <a:r>
              <a:rPr lang="en-US" sz="2000" dirty="0">
                <a:solidFill>
                  <a:schemeClr val="bg1"/>
                </a:solidFill>
              </a:rPr>
              <a:t>Book of Acts Nation Leadership Conference 2025</a:t>
            </a:r>
          </a:p>
        </p:txBody>
      </p:sp>
      <p:cxnSp>
        <p:nvCxnSpPr>
          <p:cNvPr id="16" name="Straight Connector 1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1"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2462E4-7D08-B276-4189-CF9746374C13}"/>
              </a:ext>
            </a:extLst>
          </p:cNvPr>
          <p:cNvPicPr>
            <a:picLocks noChangeAspect="1"/>
          </p:cNvPicPr>
          <p:nvPr/>
        </p:nvPicPr>
        <p:blipFill>
          <a:blip r:embed="rId5"/>
          <a:stretch>
            <a:fillRect/>
          </a:stretch>
        </p:blipFill>
        <p:spPr>
          <a:xfrm>
            <a:off x="9180685" y="127000"/>
            <a:ext cx="2585356" cy="762000"/>
          </a:xfrm>
          <a:prstGeom prst="rect">
            <a:avLst/>
          </a:prstGeom>
        </p:spPr>
      </p:pic>
    </p:spTree>
    <p:extLst>
      <p:ext uri="{BB962C8B-B14F-4D97-AF65-F5344CB8AC3E}">
        <p14:creationId xmlns:p14="http://schemas.microsoft.com/office/powerpoint/2010/main" val="13359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E5F1-EEF7-CFEF-E47E-7A296037F104}"/>
              </a:ext>
            </a:extLst>
          </p:cNvPr>
          <p:cNvSpPr>
            <a:spLocks noGrp="1"/>
          </p:cNvSpPr>
          <p:nvPr>
            <p:ph type="title"/>
          </p:nvPr>
        </p:nvSpPr>
        <p:spPr/>
        <p:txBody>
          <a:bodyPr/>
          <a:lstStyle/>
          <a:p>
            <a:r>
              <a:rPr lang="en-US" dirty="0"/>
              <a:t>The Ministry of Christ – Mercy &amp; Warning</a:t>
            </a:r>
          </a:p>
        </p:txBody>
      </p:sp>
      <p:sp>
        <p:nvSpPr>
          <p:cNvPr id="3" name="Content Placeholder 2">
            <a:extLst>
              <a:ext uri="{FF2B5EF4-FFF2-40B4-BE49-F238E27FC236}">
                <a16:creationId xmlns:a16="http://schemas.microsoft.com/office/drawing/2014/main" id="{6489EF39-91A2-F8E5-E34E-B5A566A8829E}"/>
              </a:ext>
            </a:extLst>
          </p:cNvPr>
          <p:cNvSpPr>
            <a:spLocks noGrp="1"/>
          </p:cNvSpPr>
          <p:nvPr>
            <p:ph idx="1"/>
          </p:nvPr>
        </p:nvSpPr>
        <p:spPr/>
        <p:txBody>
          <a:bodyPr>
            <a:normAutofit fontScale="92500"/>
          </a:bodyPr>
          <a:lstStyle/>
          <a:p>
            <a:r>
              <a:rPr lang="en-US" dirty="0"/>
              <a:t> Christ asks a question for the purpose of reflection and repentance</a:t>
            </a:r>
          </a:p>
          <a:p>
            <a:pPr lvl="1"/>
            <a:r>
              <a:rPr lang="en-US" dirty="0"/>
              <a:t>That is still a tool used by the Holy Spirit; don’t accuse before asking the right question</a:t>
            </a:r>
          </a:p>
          <a:p>
            <a:r>
              <a:rPr lang="en-US" dirty="0"/>
              <a:t>Jesus follows up with Psalm 118</a:t>
            </a:r>
          </a:p>
          <a:p>
            <a:pPr lvl="1"/>
            <a:r>
              <a:rPr lang="en-US" dirty="0"/>
              <a:t>He is the stone they rejected instead of being the foundation to build upon</a:t>
            </a:r>
          </a:p>
          <a:p>
            <a:pPr lvl="1"/>
            <a:r>
              <a:rPr lang="en-US" dirty="0"/>
              <a:t>God will use what was rejected and do something wonderful</a:t>
            </a:r>
          </a:p>
          <a:p>
            <a:r>
              <a:rPr lang="en-US" dirty="0"/>
              <a:t>The Kingdom will be taken from them and given to others to work</a:t>
            </a:r>
          </a:p>
          <a:p>
            <a:r>
              <a:rPr lang="en-US" dirty="0"/>
              <a:t>Taken from those leaders and given to Gentiles?</a:t>
            </a:r>
          </a:p>
          <a:p>
            <a:r>
              <a:rPr lang="en-US" dirty="0"/>
              <a:t>Last sentence, it is better to be broken than crushed…part of the process</a:t>
            </a:r>
          </a:p>
        </p:txBody>
      </p:sp>
    </p:spTree>
    <p:extLst>
      <p:ext uri="{BB962C8B-B14F-4D97-AF65-F5344CB8AC3E}">
        <p14:creationId xmlns:p14="http://schemas.microsoft.com/office/powerpoint/2010/main" val="53707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6A77-B940-14D0-69B0-83A39FB3AC33}"/>
              </a:ext>
            </a:extLst>
          </p:cNvPr>
          <p:cNvSpPr>
            <a:spLocks noGrp="1"/>
          </p:cNvSpPr>
          <p:nvPr>
            <p:ph type="title"/>
          </p:nvPr>
        </p:nvSpPr>
        <p:spPr/>
        <p:txBody>
          <a:bodyPr/>
          <a:lstStyle/>
          <a:p>
            <a:r>
              <a:rPr lang="en-US" dirty="0"/>
              <a:t>Jesus is Talking to Jewish Leaders Then…Is He Also Talking to Us Now?</a:t>
            </a:r>
          </a:p>
        </p:txBody>
      </p:sp>
      <p:sp>
        <p:nvSpPr>
          <p:cNvPr id="3" name="Content Placeholder 2">
            <a:extLst>
              <a:ext uri="{FF2B5EF4-FFF2-40B4-BE49-F238E27FC236}">
                <a16:creationId xmlns:a16="http://schemas.microsoft.com/office/drawing/2014/main" id="{509BD71E-3AA8-A6A9-4513-8386BEA2739D}"/>
              </a:ext>
            </a:extLst>
          </p:cNvPr>
          <p:cNvSpPr>
            <a:spLocks noGrp="1"/>
          </p:cNvSpPr>
          <p:nvPr>
            <p:ph idx="1"/>
          </p:nvPr>
        </p:nvSpPr>
        <p:spPr/>
        <p:txBody>
          <a:bodyPr>
            <a:normAutofit/>
          </a:bodyPr>
          <a:lstStyle/>
          <a:p>
            <a:r>
              <a:rPr lang="en-US" dirty="0"/>
              <a:t>Yes!  I see process…and if process, it works the same way today</a:t>
            </a:r>
          </a:p>
          <a:p>
            <a:r>
              <a:rPr lang="en-US" dirty="0"/>
              <a:t>Has the Owner assigned us a work to do?  </a:t>
            </a:r>
          </a:p>
          <a:p>
            <a:r>
              <a:rPr lang="en-US" dirty="0"/>
              <a:t>Has He given us something to take care of that truly belongs to Him?</a:t>
            </a:r>
          </a:p>
          <a:p>
            <a:r>
              <a:rPr lang="en-US" dirty="0"/>
              <a:t>Will He return for looking for fruit based upon our management?  </a:t>
            </a:r>
          </a:p>
          <a:p>
            <a:r>
              <a:rPr lang="en-US" dirty="0"/>
              <a:t>Are we trying to hold on to something that really belongs to Him?</a:t>
            </a:r>
          </a:p>
          <a:p>
            <a:r>
              <a:rPr lang="en-US" dirty="0"/>
              <a:t>Have we considered using Christ as the cornerstone for this work? </a:t>
            </a:r>
          </a:p>
        </p:txBody>
      </p:sp>
    </p:spTree>
    <p:extLst>
      <p:ext uri="{BB962C8B-B14F-4D97-AF65-F5344CB8AC3E}">
        <p14:creationId xmlns:p14="http://schemas.microsoft.com/office/powerpoint/2010/main" val="38579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p:cNvGrpSpPr/>
          <p:nvPr/>
        </p:nvGrpSpPr>
        <p:grpSpPr>
          <a:xfrm>
            <a:off x="0" y="478759"/>
            <a:ext cx="6522948" cy="1371600"/>
            <a:chOff x="0" y="0"/>
            <a:chExt cx="2576967" cy="541867"/>
          </a:xfrm>
        </p:grpSpPr>
        <p:sp>
          <p:nvSpPr>
            <p:cNvPr id="5" name="Freeform 5"/>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2373DDAA-256F-27DF-6B6F-383691D80A9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Spiritual Application – The Steps</a:t>
            </a:r>
          </a:p>
        </p:txBody>
      </p:sp>
      <p:sp>
        <p:nvSpPr>
          <p:cNvPr id="16" name="Text Placeholder 15">
            <a:extLst>
              <a:ext uri="{FF2B5EF4-FFF2-40B4-BE49-F238E27FC236}">
                <a16:creationId xmlns:a16="http://schemas.microsoft.com/office/drawing/2014/main" id="{777DEE7E-E4C0-BE09-15EC-30608CAC7DBB}"/>
              </a:ext>
            </a:extLst>
          </p:cNvPr>
          <p:cNvSpPr>
            <a:spLocks noGrp="1"/>
          </p:cNvSpPr>
          <p:nvPr>
            <p:ph type="body" idx="1"/>
          </p:nvPr>
        </p:nvSpPr>
        <p:spPr/>
        <p:txBody>
          <a:bodyPr/>
          <a:lstStyle/>
          <a:p>
            <a:r>
              <a:rPr lang="en-US" dirty="0"/>
              <a:t>What God Provided</a:t>
            </a:r>
          </a:p>
        </p:txBody>
      </p:sp>
      <p:sp>
        <p:nvSpPr>
          <p:cNvPr id="17" name="Content Placeholder 16">
            <a:extLst>
              <a:ext uri="{FF2B5EF4-FFF2-40B4-BE49-F238E27FC236}">
                <a16:creationId xmlns:a16="http://schemas.microsoft.com/office/drawing/2014/main" id="{987DF579-0B29-10EC-B73F-207B9901248C}"/>
              </a:ext>
            </a:extLst>
          </p:cNvPr>
          <p:cNvSpPr>
            <a:spLocks noGrp="1"/>
          </p:cNvSpPr>
          <p:nvPr>
            <p:ph sz="half" idx="2"/>
          </p:nvPr>
        </p:nvSpPr>
        <p:spPr/>
        <p:txBody>
          <a:bodyPr/>
          <a:lstStyle/>
          <a:p>
            <a:r>
              <a:rPr lang="en-US" dirty="0"/>
              <a:t>Vineyard – a need</a:t>
            </a:r>
          </a:p>
          <a:p>
            <a:r>
              <a:rPr lang="en-US" dirty="0"/>
              <a:t>A fence - for protection</a:t>
            </a:r>
          </a:p>
          <a:p>
            <a:r>
              <a:rPr lang="en-US" dirty="0"/>
              <a:t>Winepress – refinement</a:t>
            </a:r>
          </a:p>
          <a:p>
            <a:r>
              <a:rPr lang="en-US" dirty="0"/>
              <a:t>Watch tower – intel, warning</a:t>
            </a:r>
          </a:p>
          <a:p>
            <a:pPr marL="0" indent="0">
              <a:buNone/>
            </a:pPr>
            <a:r>
              <a:rPr lang="en-US" dirty="0"/>
              <a:t>There is a gap – growing season, where God will return looking for fruit</a:t>
            </a:r>
          </a:p>
        </p:txBody>
      </p:sp>
      <p:sp>
        <p:nvSpPr>
          <p:cNvPr id="18" name="Text Placeholder 17">
            <a:extLst>
              <a:ext uri="{FF2B5EF4-FFF2-40B4-BE49-F238E27FC236}">
                <a16:creationId xmlns:a16="http://schemas.microsoft.com/office/drawing/2014/main" id="{677B388C-650A-120C-A696-B3A7DADA11C9}"/>
              </a:ext>
            </a:extLst>
          </p:cNvPr>
          <p:cNvSpPr>
            <a:spLocks noGrp="1"/>
          </p:cNvSpPr>
          <p:nvPr>
            <p:ph type="body" sz="quarter" idx="3"/>
          </p:nvPr>
        </p:nvSpPr>
        <p:spPr/>
        <p:txBody>
          <a:bodyPr/>
          <a:lstStyle/>
          <a:p>
            <a:r>
              <a:rPr lang="en-US" dirty="0"/>
              <a:t>The Steps </a:t>
            </a:r>
            <a:r>
              <a:rPr lang="en-US"/>
              <a:t>– Process </a:t>
            </a:r>
            <a:r>
              <a:rPr lang="en-US" dirty="0"/>
              <a:t>Management</a:t>
            </a:r>
          </a:p>
        </p:txBody>
      </p:sp>
      <p:sp>
        <p:nvSpPr>
          <p:cNvPr id="19" name="Content Placeholder 18">
            <a:extLst>
              <a:ext uri="{FF2B5EF4-FFF2-40B4-BE49-F238E27FC236}">
                <a16:creationId xmlns:a16="http://schemas.microsoft.com/office/drawing/2014/main" id="{A16F7724-00E1-6468-DD88-14BCDA998437}"/>
              </a:ext>
            </a:extLst>
          </p:cNvPr>
          <p:cNvSpPr>
            <a:spLocks noGrp="1"/>
          </p:cNvSpPr>
          <p:nvPr>
            <p:ph sz="quarter" idx="4"/>
          </p:nvPr>
        </p:nvSpPr>
        <p:spPr/>
        <p:txBody>
          <a:bodyPr/>
          <a:lstStyle/>
          <a:p>
            <a:r>
              <a:rPr lang="en-US" dirty="0"/>
              <a:t>The Cross – a need</a:t>
            </a:r>
          </a:p>
          <a:p>
            <a:r>
              <a:rPr lang="en-US" dirty="0"/>
              <a:t>Grave – separation from past</a:t>
            </a:r>
          </a:p>
          <a:p>
            <a:r>
              <a:rPr lang="en-US" dirty="0"/>
              <a:t>New Life – resurrection, hope</a:t>
            </a:r>
          </a:p>
          <a:p>
            <a:r>
              <a:rPr lang="en-US" dirty="0"/>
              <a:t>Holy Spirit – our guide, power</a:t>
            </a:r>
          </a:p>
          <a:p>
            <a:pPr marL="0" indent="0">
              <a:buNone/>
            </a:pPr>
            <a:r>
              <a:rPr lang="en-US" dirty="0"/>
              <a:t>There is a gap – called the church age where Jesus will return looking for fruit</a:t>
            </a:r>
          </a:p>
          <a:p>
            <a:endParaRPr lang="en-US" dirty="0"/>
          </a:p>
        </p:txBody>
      </p:sp>
      <p:pic>
        <p:nvPicPr>
          <p:cNvPr id="13" name="Picture 12">
            <a:extLst>
              <a:ext uri="{FF2B5EF4-FFF2-40B4-BE49-F238E27FC236}">
                <a16:creationId xmlns:a16="http://schemas.microsoft.com/office/drawing/2014/main" id="{1996C590-4154-AEBF-ED2A-94EAD2D76ECB}"/>
              </a:ext>
            </a:extLst>
          </p:cNvPr>
          <p:cNvPicPr>
            <a:picLocks noChangeAspect="1"/>
          </p:cNvPicPr>
          <p:nvPr/>
        </p:nvPicPr>
        <p:blipFill>
          <a:blip r:embed="rId6"/>
          <a:stretch>
            <a:fillRect/>
          </a:stretch>
        </p:blipFill>
        <p:spPr>
          <a:xfrm>
            <a:off x="10794471" y="6299846"/>
            <a:ext cx="1199641" cy="353579"/>
          </a:xfrm>
          <a:prstGeom prst="rect">
            <a:avLst/>
          </a:prstGeom>
        </p:spPr>
      </p:pic>
    </p:spTree>
    <p:extLst>
      <p:ext uri="{BB962C8B-B14F-4D97-AF65-F5344CB8AC3E}">
        <p14:creationId xmlns:p14="http://schemas.microsoft.com/office/powerpoint/2010/main" val="204271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A4EB9-E877-5A5C-7780-570BB4F007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B02407-EA2A-BD1C-AF33-178E369C2734}"/>
              </a:ext>
            </a:extLst>
          </p:cNvPr>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a:extLst>
              <a:ext uri="{FF2B5EF4-FFF2-40B4-BE49-F238E27FC236}">
                <a16:creationId xmlns:a16="http://schemas.microsoft.com/office/drawing/2014/main" id="{98262BE2-A116-31A5-B315-A985D8FF2E89}"/>
              </a:ext>
            </a:extLst>
          </p:cNvPr>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a:extLst>
              <a:ext uri="{FF2B5EF4-FFF2-40B4-BE49-F238E27FC236}">
                <a16:creationId xmlns:a16="http://schemas.microsoft.com/office/drawing/2014/main" id="{FA5B785A-9C4D-60A2-0001-A9F559505FAC}"/>
              </a:ext>
            </a:extLst>
          </p:cNvPr>
          <p:cNvGrpSpPr/>
          <p:nvPr/>
        </p:nvGrpSpPr>
        <p:grpSpPr>
          <a:xfrm>
            <a:off x="0" y="478759"/>
            <a:ext cx="6522948" cy="1371600"/>
            <a:chOff x="0" y="0"/>
            <a:chExt cx="2576967" cy="541867"/>
          </a:xfrm>
        </p:grpSpPr>
        <p:sp>
          <p:nvSpPr>
            <p:cNvPr id="5" name="Freeform 5">
              <a:extLst>
                <a:ext uri="{FF2B5EF4-FFF2-40B4-BE49-F238E27FC236}">
                  <a16:creationId xmlns:a16="http://schemas.microsoft.com/office/drawing/2014/main" id="{B24D80BF-60C6-702D-AB4E-D5D078574669}"/>
                </a:ext>
              </a:extLst>
            </p:cNvPr>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a:extLst>
                <a:ext uri="{FF2B5EF4-FFF2-40B4-BE49-F238E27FC236}">
                  <a16:creationId xmlns:a16="http://schemas.microsoft.com/office/drawing/2014/main" id="{A537484D-CDAB-D6AD-759B-58162A6AA87A}"/>
                </a:ext>
              </a:extLst>
            </p:cNvPr>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a:extLst>
              <a:ext uri="{FF2B5EF4-FFF2-40B4-BE49-F238E27FC236}">
                <a16:creationId xmlns:a16="http://schemas.microsoft.com/office/drawing/2014/main" id="{88340469-0815-4359-7A48-7AE2A8E1AE79}"/>
              </a:ext>
            </a:extLst>
          </p:cNvPr>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a:extLst>
              <a:ext uri="{FF2B5EF4-FFF2-40B4-BE49-F238E27FC236}">
                <a16:creationId xmlns:a16="http://schemas.microsoft.com/office/drawing/2014/main" id="{B9187461-7D4C-705F-C508-3E8131B467B1}"/>
              </a:ext>
            </a:extLst>
          </p:cNvPr>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52478497-7D5A-D994-2973-A6BFF888A7D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Fall Steps – End Time Management</a:t>
            </a:r>
          </a:p>
        </p:txBody>
      </p:sp>
      <p:sp>
        <p:nvSpPr>
          <p:cNvPr id="16" name="Text Placeholder 15">
            <a:extLst>
              <a:ext uri="{FF2B5EF4-FFF2-40B4-BE49-F238E27FC236}">
                <a16:creationId xmlns:a16="http://schemas.microsoft.com/office/drawing/2014/main" id="{2BE16A1B-FF1B-5FFF-A11F-0FAE391F4BAA}"/>
              </a:ext>
            </a:extLst>
          </p:cNvPr>
          <p:cNvSpPr>
            <a:spLocks noGrp="1"/>
          </p:cNvSpPr>
          <p:nvPr>
            <p:ph type="body" idx="1"/>
          </p:nvPr>
        </p:nvSpPr>
        <p:spPr/>
        <p:txBody>
          <a:bodyPr/>
          <a:lstStyle/>
          <a:p>
            <a:r>
              <a:rPr lang="en-US" dirty="0"/>
              <a:t>What God Expects</a:t>
            </a:r>
          </a:p>
        </p:txBody>
      </p:sp>
      <p:sp>
        <p:nvSpPr>
          <p:cNvPr id="17" name="Content Placeholder 16">
            <a:extLst>
              <a:ext uri="{FF2B5EF4-FFF2-40B4-BE49-F238E27FC236}">
                <a16:creationId xmlns:a16="http://schemas.microsoft.com/office/drawing/2014/main" id="{C9655A7D-30E9-70C1-EE2A-41FD3919B086}"/>
              </a:ext>
            </a:extLst>
          </p:cNvPr>
          <p:cNvSpPr>
            <a:spLocks noGrp="1"/>
          </p:cNvSpPr>
          <p:nvPr>
            <p:ph sz="half" idx="2"/>
          </p:nvPr>
        </p:nvSpPr>
        <p:spPr/>
        <p:txBody>
          <a:bodyPr/>
          <a:lstStyle/>
          <a:p>
            <a:r>
              <a:rPr lang="en-US" dirty="0"/>
              <a:t>Fruit of the Spirit, increase </a:t>
            </a:r>
          </a:p>
          <a:p>
            <a:r>
              <a:rPr lang="en-US" dirty="0"/>
              <a:t>Harvest – separate good/bad</a:t>
            </a:r>
          </a:p>
          <a:p>
            <a:r>
              <a:rPr lang="en-US" dirty="0"/>
              <a:t>Rest, peace </a:t>
            </a:r>
          </a:p>
          <a:p>
            <a:pPr marL="0" indent="0">
              <a:buNone/>
            </a:pPr>
            <a:r>
              <a:rPr lang="en-US" dirty="0"/>
              <a:t>What you produce doesn’t belong to you, we work for Him</a:t>
            </a:r>
          </a:p>
        </p:txBody>
      </p:sp>
      <p:sp>
        <p:nvSpPr>
          <p:cNvPr id="18" name="Text Placeholder 17">
            <a:extLst>
              <a:ext uri="{FF2B5EF4-FFF2-40B4-BE49-F238E27FC236}">
                <a16:creationId xmlns:a16="http://schemas.microsoft.com/office/drawing/2014/main" id="{EA1DB1DB-5B46-F753-1192-0282B2E9EF57}"/>
              </a:ext>
            </a:extLst>
          </p:cNvPr>
          <p:cNvSpPr>
            <a:spLocks noGrp="1"/>
          </p:cNvSpPr>
          <p:nvPr>
            <p:ph type="body" sz="quarter" idx="3"/>
          </p:nvPr>
        </p:nvSpPr>
        <p:spPr/>
        <p:txBody>
          <a:bodyPr/>
          <a:lstStyle/>
          <a:p>
            <a:r>
              <a:rPr lang="en-US" dirty="0"/>
              <a:t>The Steps </a:t>
            </a:r>
            <a:r>
              <a:rPr lang="en-US"/>
              <a:t>– Process </a:t>
            </a:r>
            <a:r>
              <a:rPr lang="en-US" dirty="0"/>
              <a:t>Management</a:t>
            </a:r>
          </a:p>
        </p:txBody>
      </p:sp>
      <p:sp>
        <p:nvSpPr>
          <p:cNvPr id="19" name="Content Placeholder 18">
            <a:extLst>
              <a:ext uri="{FF2B5EF4-FFF2-40B4-BE49-F238E27FC236}">
                <a16:creationId xmlns:a16="http://schemas.microsoft.com/office/drawing/2014/main" id="{10725DDB-7C75-5569-902C-3A0C66861072}"/>
              </a:ext>
            </a:extLst>
          </p:cNvPr>
          <p:cNvSpPr>
            <a:spLocks noGrp="1"/>
          </p:cNvSpPr>
          <p:nvPr>
            <p:ph sz="quarter" idx="4"/>
          </p:nvPr>
        </p:nvSpPr>
        <p:spPr/>
        <p:txBody>
          <a:bodyPr/>
          <a:lstStyle/>
          <a:p>
            <a:r>
              <a:rPr lang="en-US" dirty="0"/>
              <a:t>Rapture – we extend mercy</a:t>
            </a:r>
          </a:p>
          <a:p>
            <a:r>
              <a:rPr lang="en-US" dirty="0"/>
              <a:t>2</a:t>
            </a:r>
            <a:r>
              <a:rPr lang="en-US" baseline="30000" dirty="0"/>
              <a:t>nd</a:t>
            </a:r>
            <a:r>
              <a:rPr lang="en-US" dirty="0"/>
              <a:t> Coming – atonement Victory</a:t>
            </a:r>
          </a:p>
          <a:p>
            <a:r>
              <a:rPr lang="en-US" dirty="0"/>
              <a:t>Christ reigns - peace</a:t>
            </a:r>
          </a:p>
          <a:p>
            <a:pPr marL="0" indent="0">
              <a:buNone/>
            </a:pPr>
            <a:r>
              <a:rPr lang="en-US" dirty="0"/>
              <a:t>Our faithfulness produces Kingdom results and rewards/promotion</a:t>
            </a:r>
          </a:p>
          <a:p>
            <a:endParaRPr lang="en-US" dirty="0"/>
          </a:p>
        </p:txBody>
      </p:sp>
      <p:pic>
        <p:nvPicPr>
          <p:cNvPr id="13" name="Picture 12">
            <a:extLst>
              <a:ext uri="{FF2B5EF4-FFF2-40B4-BE49-F238E27FC236}">
                <a16:creationId xmlns:a16="http://schemas.microsoft.com/office/drawing/2014/main" id="{5C80589B-773C-8036-A769-81DB32C63021}"/>
              </a:ext>
            </a:extLst>
          </p:cNvPr>
          <p:cNvPicPr>
            <a:picLocks noChangeAspect="1"/>
          </p:cNvPicPr>
          <p:nvPr/>
        </p:nvPicPr>
        <p:blipFill>
          <a:blip r:embed="rId6"/>
          <a:stretch>
            <a:fillRect/>
          </a:stretch>
        </p:blipFill>
        <p:spPr>
          <a:xfrm>
            <a:off x="10794471" y="6299846"/>
            <a:ext cx="1199641" cy="353579"/>
          </a:xfrm>
          <a:prstGeom prst="rect">
            <a:avLst/>
          </a:prstGeom>
        </p:spPr>
      </p:pic>
    </p:spTree>
    <p:extLst>
      <p:ext uri="{BB962C8B-B14F-4D97-AF65-F5344CB8AC3E}">
        <p14:creationId xmlns:p14="http://schemas.microsoft.com/office/powerpoint/2010/main" val="333667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B97C3-71E9-A427-A609-6075A5D124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1D15AC-9BF7-F42A-7704-A7AA8999DB21}"/>
              </a:ext>
            </a:extLst>
          </p:cNvPr>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a:extLst>
              <a:ext uri="{FF2B5EF4-FFF2-40B4-BE49-F238E27FC236}">
                <a16:creationId xmlns:a16="http://schemas.microsoft.com/office/drawing/2014/main" id="{A20A8B21-4A34-8272-2163-698099271F44}"/>
              </a:ext>
            </a:extLst>
          </p:cNvPr>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a:extLst>
              <a:ext uri="{FF2B5EF4-FFF2-40B4-BE49-F238E27FC236}">
                <a16:creationId xmlns:a16="http://schemas.microsoft.com/office/drawing/2014/main" id="{F33A39C6-EF7A-2B98-8B96-AA3127831F2C}"/>
              </a:ext>
            </a:extLst>
          </p:cNvPr>
          <p:cNvGrpSpPr/>
          <p:nvPr/>
        </p:nvGrpSpPr>
        <p:grpSpPr>
          <a:xfrm>
            <a:off x="0" y="478759"/>
            <a:ext cx="6522948" cy="1371600"/>
            <a:chOff x="0" y="0"/>
            <a:chExt cx="2576967" cy="541867"/>
          </a:xfrm>
        </p:grpSpPr>
        <p:sp>
          <p:nvSpPr>
            <p:cNvPr id="5" name="Freeform 5">
              <a:extLst>
                <a:ext uri="{FF2B5EF4-FFF2-40B4-BE49-F238E27FC236}">
                  <a16:creationId xmlns:a16="http://schemas.microsoft.com/office/drawing/2014/main" id="{83A51DC8-AEFF-213C-C249-7D77C6CDBD7B}"/>
                </a:ext>
              </a:extLst>
            </p:cNvPr>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a:extLst>
                <a:ext uri="{FF2B5EF4-FFF2-40B4-BE49-F238E27FC236}">
                  <a16:creationId xmlns:a16="http://schemas.microsoft.com/office/drawing/2014/main" id="{F1E3C8FF-36B0-5A2B-E818-EA7945D42870}"/>
                </a:ext>
              </a:extLst>
            </p:cNvPr>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a:extLst>
              <a:ext uri="{FF2B5EF4-FFF2-40B4-BE49-F238E27FC236}">
                <a16:creationId xmlns:a16="http://schemas.microsoft.com/office/drawing/2014/main" id="{22BA94A4-D7FF-0BCC-C4C6-996660406CF3}"/>
              </a:ext>
            </a:extLst>
          </p:cNvPr>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a:extLst>
              <a:ext uri="{FF2B5EF4-FFF2-40B4-BE49-F238E27FC236}">
                <a16:creationId xmlns:a16="http://schemas.microsoft.com/office/drawing/2014/main" id="{41E6CB0C-5F09-308A-B2B5-5C5551E5C5A1}"/>
              </a:ext>
            </a:extLst>
          </p:cNvPr>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E150221D-65D9-0BCE-2647-61A76048DA7F}"/>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Tenant Comparison</a:t>
            </a:r>
          </a:p>
        </p:txBody>
      </p:sp>
      <p:sp>
        <p:nvSpPr>
          <p:cNvPr id="16" name="Text Placeholder 15">
            <a:extLst>
              <a:ext uri="{FF2B5EF4-FFF2-40B4-BE49-F238E27FC236}">
                <a16:creationId xmlns:a16="http://schemas.microsoft.com/office/drawing/2014/main" id="{2A780090-386F-E2AD-62A4-7421B328893D}"/>
              </a:ext>
            </a:extLst>
          </p:cNvPr>
          <p:cNvSpPr>
            <a:spLocks noGrp="1"/>
          </p:cNvSpPr>
          <p:nvPr>
            <p:ph type="body" idx="1"/>
          </p:nvPr>
        </p:nvSpPr>
        <p:spPr/>
        <p:txBody>
          <a:bodyPr/>
          <a:lstStyle/>
          <a:p>
            <a:r>
              <a:rPr lang="en-US" dirty="0"/>
              <a:t>Gangster Tenants</a:t>
            </a:r>
          </a:p>
        </p:txBody>
      </p:sp>
      <p:sp>
        <p:nvSpPr>
          <p:cNvPr id="17" name="Content Placeholder 16">
            <a:extLst>
              <a:ext uri="{FF2B5EF4-FFF2-40B4-BE49-F238E27FC236}">
                <a16:creationId xmlns:a16="http://schemas.microsoft.com/office/drawing/2014/main" id="{52C282B1-AD6D-7FA7-55E4-FE84AF5799B0}"/>
              </a:ext>
            </a:extLst>
          </p:cNvPr>
          <p:cNvSpPr>
            <a:spLocks noGrp="1"/>
          </p:cNvSpPr>
          <p:nvPr>
            <p:ph sz="half" idx="2"/>
          </p:nvPr>
        </p:nvSpPr>
        <p:spPr/>
        <p:txBody>
          <a:bodyPr>
            <a:normAutofit lnSpcReduction="10000"/>
          </a:bodyPr>
          <a:lstStyle/>
          <a:p>
            <a:r>
              <a:rPr lang="en-US" dirty="0"/>
              <a:t>Start out with the first 4 steps</a:t>
            </a:r>
          </a:p>
          <a:p>
            <a:r>
              <a:rPr lang="en-US" dirty="0"/>
              <a:t>Produce fruit</a:t>
            </a:r>
          </a:p>
          <a:p>
            <a:r>
              <a:rPr lang="en-US" dirty="0"/>
              <a:t>Fruit-jackers, steal what doesn’t belong to them</a:t>
            </a:r>
          </a:p>
          <a:p>
            <a:r>
              <a:rPr lang="en-US" dirty="0"/>
              <a:t>Will abuse servants</a:t>
            </a:r>
          </a:p>
          <a:p>
            <a:r>
              <a:rPr lang="en-US" dirty="0"/>
              <a:t>No reverence for the Son</a:t>
            </a:r>
          </a:p>
          <a:p>
            <a:r>
              <a:rPr lang="en-US" dirty="0"/>
              <a:t>Payday is coming</a:t>
            </a:r>
          </a:p>
        </p:txBody>
      </p:sp>
      <p:sp>
        <p:nvSpPr>
          <p:cNvPr id="18" name="Text Placeholder 17">
            <a:extLst>
              <a:ext uri="{FF2B5EF4-FFF2-40B4-BE49-F238E27FC236}">
                <a16:creationId xmlns:a16="http://schemas.microsoft.com/office/drawing/2014/main" id="{6F39D00D-463B-6EAE-EB0D-952B142762F1}"/>
              </a:ext>
            </a:extLst>
          </p:cNvPr>
          <p:cNvSpPr>
            <a:spLocks noGrp="1"/>
          </p:cNvSpPr>
          <p:nvPr>
            <p:ph type="body" sz="quarter" idx="3"/>
          </p:nvPr>
        </p:nvSpPr>
        <p:spPr/>
        <p:txBody>
          <a:bodyPr/>
          <a:lstStyle/>
          <a:p>
            <a:r>
              <a:rPr lang="en-US" dirty="0"/>
              <a:t>Righteous Tenants</a:t>
            </a:r>
          </a:p>
        </p:txBody>
      </p:sp>
      <p:sp>
        <p:nvSpPr>
          <p:cNvPr id="19" name="Content Placeholder 18">
            <a:extLst>
              <a:ext uri="{FF2B5EF4-FFF2-40B4-BE49-F238E27FC236}">
                <a16:creationId xmlns:a16="http://schemas.microsoft.com/office/drawing/2014/main" id="{2C697671-2476-CDA2-CFE8-C7C430430615}"/>
              </a:ext>
            </a:extLst>
          </p:cNvPr>
          <p:cNvSpPr>
            <a:spLocks noGrp="1"/>
          </p:cNvSpPr>
          <p:nvPr>
            <p:ph sz="quarter" idx="4"/>
          </p:nvPr>
        </p:nvSpPr>
        <p:spPr/>
        <p:txBody>
          <a:bodyPr>
            <a:normAutofit lnSpcReduction="10000"/>
          </a:bodyPr>
          <a:lstStyle/>
          <a:p>
            <a:r>
              <a:rPr lang="en-US" dirty="0"/>
              <a:t>Provided the first 4 steps</a:t>
            </a:r>
          </a:p>
          <a:p>
            <a:r>
              <a:rPr lang="en-US" dirty="0"/>
              <a:t>Produce fruit</a:t>
            </a:r>
          </a:p>
          <a:p>
            <a:r>
              <a:rPr lang="en-US" dirty="0"/>
              <a:t>Don’t steal from God</a:t>
            </a:r>
          </a:p>
          <a:p>
            <a:r>
              <a:rPr lang="en-US" dirty="0"/>
              <a:t>Happy to present fruit when He comes</a:t>
            </a:r>
          </a:p>
          <a:p>
            <a:r>
              <a:rPr lang="en-US" dirty="0"/>
              <a:t>Always reverence the Son</a:t>
            </a:r>
          </a:p>
          <a:p>
            <a:r>
              <a:rPr lang="en-US" dirty="0"/>
              <a:t>Bless His servants</a:t>
            </a:r>
          </a:p>
          <a:p>
            <a:r>
              <a:rPr lang="en-US" dirty="0"/>
              <a:t>Will receive a great reward</a:t>
            </a:r>
          </a:p>
          <a:p>
            <a:endParaRPr lang="en-US" dirty="0"/>
          </a:p>
        </p:txBody>
      </p:sp>
      <p:pic>
        <p:nvPicPr>
          <p:cNvPr id="13" name="Picture 12">
            <a:extLst>
              <a:ext uri="{FF2B5EF4-FFF2-40B4-BE49-F238E27FC236}">
                <a16:creationId xmlns:a16="http://schemas.microsoft.com/office/drawing/2014/main" id="{3BD4DF71-2EFB-3DEB-4637-3F2E89AF569A}"/>
              </a:ext>
            </a:extLst>
          </p:cNvPr>
          <p:cNvPicPr>
            <a:picLocks noChangeAspect="1"/>
          </p:cNvPicPr>
          <p:nvPr/>
        </p:nvPicPr>
        <p:blipFill>
          <a:blip r:embed="rId6"/>
          <a:stretch>
            <a:fillRect/>
          </a:stretch>
        </p:blipFill>
        <p:spPr>
          <a:xfrm>
            <a:off x="10794471" y="6299846"/>
            <a:ext cx="1199641" cy="353579"/>
          </a:xfrm>
          <a:prstGeom prst="rect">
            <a:avLst/>
          </a:prstGeom>
        </p:spPr>
      </p:pic>
    </p:spTree>
    <p:extLst>
      <p:ext uri="{BB962C8B-B14F-4D97-AF65-F5344CB8AC3E}">
        <p14:creationId xmlns:p14="http://schemas.microsoft.com/office/powerpoint/2010/main" val="298894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945C4-EA9E-CB9D-3817-73B8C784C710}"/>
              </a:ext>
            </a:extLst>
          </p:cNvPr>
          <p:cNvSpPr>
            <a:spLocks noGrp="1"/>
          </p:cNvSpPr>
          <p:nvPr>
            <p:ph type="title"/>
          </p:nvPr>
        </p:nvSpPr>
        <p:spPr>
          <a:xfrm>
            <a:off x="510074" y="1635260"/>
            <a:ext cx="3348297" cy="2241755"/>
          </a:xfrm>
        </p:spPr>
        <p:txBody>
          <a:bodyPr vert="horz" lIns="91440" tIns="45720" rIns="91440" bIns="45720" rtlCol="0" anchor="b">
            <a:normAutofit/>
          </a:bodyPr>
          <a:lstStyle/>
          <a:p>
            <a:pPr defTabSz="914400"/>
            <a:r>
              <a:rPr lang="en-US" sz="4000" b="1"/>
              <a:t>Self-Management Process</a:t>
            </a:r>
          </a:p>
        </p:txBody>
      </p:sp>
      <p:graphicFrame>
        <p:nvGraphicFramePr>
          <p:cNvPr id="3" name="Table 2">
            <a:extLst>
              <a:ext uri="{FF2B5EF4-FFF2-40B4-BE49-F238E27FC236}">
                <a16:creationId xmlns:a16="http://schemas.microsoft.com/office/drawing/2014/main" id="{B71C7DAE-1177-0D85-E723-903901D9219B}"/>
              </a:ext>
            </a:extLst>
          </p:cNvPr>
          <p:cNvGraphicFramePr>
            <a:graphicFrameLocks noGrp="1"/>
          </p:cNvGraphicFramePr>
          <p:nvPr>
            <p:extLst>
              <p:ext uri="{D42A27DB-BD31-4B8C-83A1-F6EECF244321}">
                <p14:modId xmlns:p14="http://schemas.microsoft.com/office/powerpoint/2010/main" val="1180365775"/>
              </p:ext>
            </p:extLst>
          </p:nvPr>
        </p:nvGraphicFramePr>
        <p:xfrm>
          <a:off x="4344099" y="785586"/>
          <a:ext cx="7390809" cy="5279773"/>
        </p:xfrm>
        <a:graphic>
          <a:graphicData uri="http://schemas.openxmlformats.org/drawingml/2006/table">
            <a:tbl>
              <a:tblPr/>
              <a:tblGrid>
                <a:gridCol w="1969039">
                  <a:extLst>
                    <a:ext uri="{9D8B030D-6E8A-4147-A177-3AD203B41FA5}">
                      <a16:colId xmlns:a16="http://schemas.microsoft.com/office/drawing/2014/main" val="2508762427"/>
                    </a:ext>
                  </a:extLst>
                </a:gridCol>
                <a:gridCol w="2818860">
                  <a:extLst>
                    <a:ext uri="{9D8B030D-6E8A-4147-A177-3AD203B41FA5}">
                      <a16:colId xmlns:a16="http://schemas.microsoft.com/office/drawing/2014/main" val="3403712551"/>
                    </a:ext>
                  </a:extLst>
                </a:gridCol>
                <a:gridCol w="2602910">
                  <a:extLst>
                    <a:ext uri="{9D8B030D-6E8A-4147-A177-3AD203B41FA5}">
                      <a16:colId xmlns:a16="http://schemas.microsoft.com/office/drawing/2014/main" val="4250788494"/>
                    </a:ext>
                  </a:extLst>
                </a:gridCol>
              </a:tblGrid>
              <a:tr h="841184">
                <a:tc>
                  <a:txBody>
                    <a:bodyPr/>
                    <a:lstStyle/>
                    <a:p>
                      <a:pPr>
                        <a:buNone/>
                      </a:pPr>
                      <a:r>
                        <a:rPr lang="en-US" sz="2300" b="1" u="sng"/>
                        <a:t>Vineyard Element</a:t>
                      </a:r>
                    </a:p>
                  </a:txBody>
                  <a:tcPr marL="89488" marR="89488" marT="44744" marB="44744" anchor="ctr">
                    <a:lnL>
                      <a:noFill/>
                    </a:lnL>
                    <a:lnR>
                      <a:noFill/>
                    </a:lnR>
                    <a:lnT>
                      <a:noFill/>
                    </a:lnT>
                    <a:lnB>
                      <a:noFill/>
                    </a:lnB>
                    <a:noFill/>
                  </a:tcPr>
                </a:tc>
                <a:tc>
                  <a:txBody>
                    <a:bodyPr/>
                    <a:lstStyle/>
                    <a:p>
                      <a:pPr>
                        <a:buNone/>
                      </a:pPr>
                      <a:r>
                        <a:rPr lang="en-US" sz="2300" b="1" u="sng"/>
                        <a:t>Spiritual Symbol</a:t>
                      </a:r>
                    </a:p>
                  </a:txBody>
                  <a:tcPr marL="89488" marR="89488" marT="44744" marB="44744" anchor="ctr">
                    <a:lnL>
                      <a:noFill/>
                    </a:lnL>
                    <a:lnR>
                      <a:noFill/>
                    </a:lnR>
                    <a:lnT>
                      <a:noFill/>
                    </a:lnT>
                    <a:lnB>
                      <a:noFill/>
                    </a:lnB>
                    <a:noFill/>
                  </a:tcPr>
                </a:tc>
                <a:tc>
                  <a:txBody>
                    <a:bodyPr/>
                    <a:lstStyle/>
                    <a:p>
                      <a:pPr>
                        <a:buNone/>
                      </a:pPr>
                      <a:r>
                        <a:rPr lang="en-US" sz="2300" b="1" u="sng"/>
                        <a:t>Self-Leadership Parallel</a:t>
                      </a:r>
                    </a:p>
                  </a:txBody>
                  <a:tcPr marL="89488" marR="89488" marT="44744" marB="44744" anchor="ctr">
                    <a:lnL>
                      <a:noFill/>
                    </a:lnL>
                    <a:lnR>
                      <a:noFill/>
                    </a:lnR>
                    <a:lnT>
                      <a:noFill/>
                    </a:lnT>
                    <a:lnB>
                      <a:noFill/>
                    </a:lnB>
                    <a:noFill/>
                  </a:tcPr>
                </a:tc>
                <a:extLst>
                  <a:ext uri="{0D108BD9-81ED-4DB2-BD59-A6C34878D82A}">
                    <a16:rowId xmlns:a16="http://schemas.microsoft.com/office/drawing/2014/main" val="3852313851"/>
                  </a:ext>
                </a:extLst>
              </a:tr>
              <a:tr h="841184">
                <a:tc>
                  <a:txBody>
                    <a:bodyPr/>
                    <a:lstStyle/>
                    <a:p>
                      <a:pPr>
                        <a:buNone/>
                      </a:pPr>
                      <a:r>
                        <a:rPr lang="en-US" sz="2300" b="1"/>
                        <a:t>Planted the vineyard</a:t>
                      </a:r>
                      <a:endParaRPr lang="en-US" sz="2300"/>
                    </a:p>
                  </a:txBody>
                  <a:tcPr marL="89488" marR="89488" marT="44744" marB="44744" anchor="ctr">
                    <a:lnL>
                      <a:noFill/>
                    </a:lnL>
                    <a:lnR>
                      <a:noFill/>
                    </a:lnR>
                    <a:lnT>
                      <a:noFill/>
                    </a:lnT>
                    <a:lnB>
                      <a:noFill/>
                    </a:lnB>
                    <a:noFill/>
                  </a:tcPr>
                </a:tc>
                <a:tc>
                  <a:txBody>
                    <a:bodyPr/>
                    <a:lstStyle/>
                    <a:p>
                      <a:pPr>
                        <a:buNone/>
                      </a:pPr>
                      <a:r>
                        <a:rPr lang="en-US" sz="2300"/>
                        <a:t>Cross – Foundation of new life</a:t>
                      </a:r>
                    </a:p>
                  </a:txBody>
                  <a:tcPr marL="89488" marR="89488" marT="44744" marB="44744" anchor="ctr">
                    <a:lnL>
                      <a:noFill/>
                    </a:lnL>
                    <a:lnR>
                      <a:noFill/>
                    </a:lnR>
                    <a:lnT>
                      <a:noFill/>
                    </a:lnT>
                    <a:lnB>
                      <a:noFill/>
                    </a:lnB>
                    <a:noFill/>
                  </a:tcPr>
                </a:tc>
                <a:tc>
                  <a:txBody>
                    <a:bodyPr/>
                    <a:lstStyle/>
                    <a:p>
                      <a:pPr>
                        <a:buNone/>
                      </a:pPr>
                      <a:r>
                        <a:rPr lang="en-US" sz="2300"/>
                        <a:t>Submitting to Christ’s Lordship</a:t>
                      </a:r>
                    </a:p>
                  </a:txBody>
                  <a:tcPr marL="89488" marR="89488" marT="44744" marB="44744" anchor="ctr">
                    <a:lnL>
                      <a:noFill/>
                    </a:lnL>
                    <a:lnR>
                      <a:noFill/>
                    </a:lnR>
                    <a:lnT>
                      <a:noFill/>
                    </a:lnT>
                    <a:lnB>
                      <a:noFill/>
                    </a:lnB>
                    <a:noFill/>
                  </a:tcPr>
                </a:tc>
                <a:extLst>
                  <a:ext uri="{0D108BD9-81ED-4DB2-BD59-A6C34878D82A}">
                    <a16:rowId xmlns:a16="http://schemas.microsoft.com/office/drawing/2014/main" val="873426903"/>
                  </a:ext>
                </a:extLst>
              </a:tr>
              <a:tr h="1199135">
                <a:tc>
                  <a:txBody>
                    <a:bodyPr/>
                    <a:lstStyle/>
                    <a:p>
                      <a:pPr>
                        <a:buNone/>
                      </a:pPr>
                      <a:r>
                        <a:rPr lang="en-US" sz="2300" b="1"/>
                        <a:t>Put a wall around it</a:t>
                      </a:r>
                      <a:endParaRPr lang="en-US" sz="2300"/>
                    </a:p>
                  </a:txBody>
                  <a:tcPr marL="89488" marR="89488" marT="44744" marB="44744" anchor="ctr">
                    <a:lnL>
                      <a:noFill/>
                    </a:lnL>
                    <a:lnR>
                      <a:noFill/>
                    </a:lnR>
                    <a:lnT>
                      <a:noFill/>
                    </a:lnT>
                    <a:lnB>
                      <a:noFill/>
                    </a:lnB>
                    <a:noFill/>
                  </a:tcPr>
                </a:tc>
                <a:tc>
                  <a:txBody>
                    <a:bodyPr/>
                    <a:lstStyle/>
                    <a:p>
                      <a:pPr>
                        <a:buNone/>
                      </a:pPr>
                      <a:r>
                        <a:rPr lang="en-US" sz="2300"/>
                        <a:t>Grave – Separation from the world</a:t>
                      </a:r>
                    </a:p>
                  </a:txBody>
                  <a:tcPr marL="89488" marR="89488" marT="44744" marB="44744" anchor="ctr">
                    <a:lnL>
                      <a:noFill/>
                    </a:lnL>
                    <a:lnR>
                      <a:noFill/>
                    </a:lnR>
                    <a:lnT>
                      <a:noFill/>
                    </a:lnT>
                    <a:lnB>
                      <a:noFill/>
                    </a:lnB>
                    <a:noFill/>
                  </a:tcPr>
                </a:tc>
                <a:tc>
                  <a:txBody>
                    <a:bodyPr/>
                    <a:lstStyle/>
                    <a:p>
                      <a:pPr>
                        <a:buNone/>
                      </a:pPr>
                      <a:r>
                        <a:rPr lang="en-US" sz="2300"/>
                        <a:t>Boundaries, discipline, dying to self</a:t>
                      </a:r>
                    </a:p>
                  </a:txBody>
                  <a:tcPr marL="89488" marR="89488" marT="44744" marB="44744" anchor="ctr">
                    <a:lnL>
                      <a:noFill/>
                    </a:lnL>
                    <a:lnR>
                      <a:noFill/>
                    </a:lnR>
                    <a:lnT>
                      <a:noFill/>
                    </a:lnT>
                    <a:lnB>
                      <a:noFill/>
                    </a:lnB>
                    <a:noFill/>
                  </a:tcPr>
                </a:tc>
                <a:extLst>
                  <a:ext uri="{0D108BD9-81ED-4DB2-BD59-A6C34878D82A}">
                    <a16:rowId xmlns:a16="http://schemas.microsoft.com/office/drawing/2014/main" val="1209078657"/>
                  </a:ext>
                </a:extLst>
              </a:tr>
              <a:tr h="1199135">
                <a:tc>
                  <a:txBody>
                    <a:bodyPr/>
                    <a:lstStyle/>
                    <a:p>
                      <a:pPr>
                        <a:buNone/>
                      </a:pPr>
                      <a:r>
                        <a:rPr lang="en-US" sz="2300" b="1"/>
                        <a:t>Dug a winepress</a:t>
                      </a:r>
                      <a:endParaRPr lang="en-US" sz="2300"/>
                    </a:p>
                  </a:txBody>
                  <a:tcPr marL="89488" marR="89488" marT="44744" marB="44744" anchor="ctr">
                    <a:lnL>
                      <a:noFill/>
                    </a:lnL>
                    <a:lnR>
                      <a:noFill/>
                    </a:lnR>
                    <a:lnT>
                      <a:noFill/>
                    </a:lnT>
                    <a:lnB>
                      <a:noFill/>
                    </a:lnB>
                    <a:noFill/>
                  </a:tcPr>
                </a:tc>
                <a:tc>
                  <a:txBody>
                    <a:bodyPr/>
                    <a:lstStyle/>
                    <a:p>
                      <a:pPr>
                        <a:buNone/>
                      </a:pPr>
                      <a:r>
                        <a:rPr lang="en-US" sz="2300"/>
                        <a:t>Resurrection/Hope – processing pressure</a:t>
                      </a:r>
                    </a:p>
                  </a:txBody>
                  <a:tcPr marL="89488" marR="89488" marT="44744" marB="44744" anchor="ctr">
                    <a:lnL>
                      <a:noFill/>
                    </a:lnL>
                    <a:lnR>
                      <a:noFill/>
                    </a:lnR>
                    <a:lnT>
                      <a:noFill/>
                    </a:lnT>
                    <a:lnB>
                      <a:noFill/>
                    </a:lnB>
                    <a:noFill/>
                  </a:tcPr>
                </a:tc>
                <a:tc>
                  <a:txBody>
                    <a:bodyPr/>
                    <a:lstStyle/>
                    <a:p>
                      <a:pPr>
                        <a:buNone/>
                      </a:pPr>
                      <a:r>
                        <a:rPr lang="en-US" sz="2300"/>
                        <a:t>Growth through trials, emotional regulation</a:t>
                      </a:r>
                    </a:p>
                  </a:txBody>
                  <a:tcPr marL="89488" marR="89488" marT="44744" marB="44744" anchor="ctr">
                    <a:lnL>
                      <a:noFill/>
                    </a:lnL>
                    <a:lnR>
                      <a:noFill/>
                    </a:lnR>
                    <a:lnT>
                      <a:noFill/>
                    </a:lnT>
                    <a:lnB>
                      <a:noFill/>
                    </a:lnB>
                    <a:noFill/>
                  </a:tcPr>
                </a:tc>
                <a:extLst>
                  <a:ext uri="{0D108BD9-81ED-4DB2-BD59-A6C34878D82A}">
                    <a16:rowId xmlns:a16="http://schemas.microsoft.com/office/drawing/2014/main" val="167316426"/>
                  </a:ext>
                </a:extLst>
              </a:tr>
              <a:tr h="1199135">
                <a:tc>
                  <a:txBody>
                    <a:bodyPr/>
                    <a:lstStyle/>
                    <a:p>
                      <a:pPr>
                        <a:buNone/>
                      </a:pPr>
                      <a:r>
                        <a:rPr lang="en-US" sz="2300" b="1"/>
                        <a:t>Built a watchtower</a:t>
                      </a:r>
                      <a:endParaRPr lang="en-US" sz="2300"/>
                    </a:p>
                  </a:txBody>
                  <a:tcPr marL="89488" marR="89488" marT="44744" marB="44744" anchor="ctr">
                    <a:lnL>
                      <a:noFill/>
                    </a:lnL>
                    <a:lnR>
                      <a:noFill/>
                    </a:lnR>
                    <a:lnT>
                      <a:noFill/>
                    </a:lnT>
                    <a:lnB>
                      <a:noFill/>
                    </a:lnB>
                    <a:noFill/>
                  </a:tcPr>
                </a:tc>
                <a:tc>
                  <a:txBody>
                    <a:bodyPr/>
                    <a:lstStyle/>
                    <a:p>
                      <a:pPr>
                        <a:buNone/>
                      </a:pPr>
                      <a:r>
                        <a:rPr lang="en-US" sz="2300"/>
                        <a:t>Holy Spirit – discernment, vigilance</a:t>
                      </a:r>
                    </a:p>
                  </a:txBody>
                  <a:tcPr marL="89488" marR="89488" marT="44744" marB="44744" anchor="ctr">
                    <a:lnL>
                      <a:noFill/>
                    </a:lnL>
                    <a:lnR>
                      <a:noFill/>
                    </a:lnR>
                    <a:lnT>
                      <a:noFill/>
                    </a:lnT>
                    <a:lnB>
                      <a:noFill/>
                    </a:lnB>
                    <a:noFill/>
                  </a:tcPr>
                </a:tc>
                <a:tc>
                  <a:txBody>
                    <a:bodyPr/>
                    <a:lstStyle/>
                    <a:p>
                      <a:pPr>
                        <a:buNone/>
                      </a:pPr>
                      <a:r>
                        <a:rPr lang="en-US" sz="2300"/>
                        <a:t>Alertness, self-awareness, Spirit-led choices</a:t>
                      </a:r>
                    </a:p>
                  </a:txBody>
                  <a:tcPr marL="89488" marR="89488" marT="44744" marB="44744" anchor="ctr">
                    <a:lnL>
                      <a:noFill/>
                    </a:lnL>
                    <a:lnR>
                      <a:noFill/>
                    </a:lnR>
                    <a:lnT>
                      <a:noFill/>
                    </a:lnT>
                    <a:lnB>
                      <a:noFill/>
                    </a:lnB>
                    <a:noFill/>
                  </a:tcPr>
                </a:tc>
                <a:extLst>
                  <a:ext uri="{0D108BD9-81ED-4DB2-BD59-A6C34878D82A}">
                    <a16:rowId xmlns:a16="http://schemas.microsoft.com/office/drawing/2014/main" val="1463110322"/>
                  </a:ext>
                </a:extLst>
              </a:tr>
            </a:tbl>
          </a:graphicData>
        </a:graphic>
      </p:graphicFrame>
    </p:spTree>
    <p:extLst>
      <p:ext uri="{BB962C8B-B14F-4D97-AF65-F5344CB8AC3E}">
        <p14:creationId xmlns:p14="http://schemas.microsoft.com/office/powerpoint/2010/main" val="95094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E3C3-5236-3731-59E0-F3CFC21C6DFA}"/>
              </a:ext>
            </a:extLst>
          </p:cNvPr>
          <p:cNvSpPr>
            <a:spLocks noGrp="1"/>
          </p:cNvSpPr>
          <p:nvPr>
            <p:ph type="title"/>
          </p:nvPr>
        </p:nvSpPr>
        <p:spPr/>
        <p:txBody>
          <a:bodyPr/>
          <a:lstStyle/>
          <a:p>
            <a:r>
              <a:rPr lang="en-US" dirty="0"/>
              <a:t>Application for Self-Management</a:t>
            </a:r>
          </a:p>
        </p:txBody>
      </p:sp>
      <p:sp>
        <p:nvSpPr>
          <p:cNvPr id="3" name="Content Placeholder 2">
            <a:extLst>
              <a:ext uri="{FF2B5EF4-FFF2-40B4-BE49-F238E27FC236}">
                <a16:creationId xmlns:a16="http://schemas.microsoft.com/office/drawing/2014/main" id="{19875D6F-6C58-95C2-B94A-4886A4FCE606}"/>
              </a:ext>
            </a:extLst>
          </p:cNvPr>
          <p:cNvSpPr>
            <a:spLocks noGrp="1"/>
          </p:cNvSpPr>
          <p:nvPr>
            <p:ph idx="1"/>
          </p:nvPr>
        </p:nvSpPr>
        <p:spPr/>
        <p:txBody>
          <a:bodyPr/>
          <a:lstStyle/>
          <a:p>
            <a:r>
              <a:rPr lang="en-US" dirty="0"/>
              <a:t>Follow the process, step by step</a:t>
            </a:r>
          </a:p>
          <a:p>
            <a:r>
              <a:rPr lang="en-US" dirty="0"/>
              <a:t>Don’t try to manage anybody or any situation until you apply what God has provided (Cross, Grave, New Life, Holy Spirit)</a:t>
            </a:r>
          </a:p>
          <a:p>
            <a:r>
              <a:rPr lang="en-US" dirty="0"/>
              <a:t>Don’t let success go to your head, don’t steal His glory</a:t>
            </a:r>
          </a:p>
          <a:p>
            <a:r>
              <a:rPr lang="en-US" dirty="0"/>
              <a:t>In every management situation, you are working for and represent the Kingdom</a:t>
            </a:r>
          </a:p>
          <a:p>
            <a:r>
              <a:rPr lang="en-US" dirty="0"/>
              <a:t>How often should we follow these Kingdom management steps?</a:t>
            </a:r>
          </a:p>
          <a:p>
            <a:pPr lvl="1"/>
            <a:r>
              <a:rPr lang="en-US" dirty="0"/>
              <a:t>How often are we to pick up the cross?</a:t>
            </a:r>
          </a:p>
          <a:p>
            <a:pPr lvl="1"/>
            <a:r>
              <a:rPr lang="en-US" dirty="0"/>
              <a:t>Repeating the process keeps us in right standing</a:t>
            </a:r>
          </a:p>
        </p:txBody>
      </p:sp>
    </p:spTree>
    <p:extLst>
      <p:ext uri="{BB962C8B-B14F-4D97-AF65-F5344CB8AC3E}">
        <p14:creationId xmlns:p14="http://schemas.microsoft.com/office/powerpoint/2010/main" val="364035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DD7C-6032-031D-4E44-5A0F9A35DA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2429D3-AC9D-9BC4-6F50-3B7467692F27}"/>
              </a:ext>
            </a:extLst>
          </p:cNvPr>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a:extLst>
              <a:ext uri="{FF2B5EF4-FFF2-40B4-BE49-F238E27FC236}">
                <a16:creationId xmlns:a16="http://schemas.microsoft.com/office/drawing/2014/main" id="{2CDCCE97-7791-C428-6E14-D014017554C2}"/>
              </a:ext>
            </a:extLst>
          </p:cNvPr>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a:extLst>
              <a:ext uri="{FF2B5EF4-FFF2-40B4-BE49-F238E27FC236}">
                <a16:creationId xmlns:a16="http://schemas.microsoft.com/office/drawing/2014/main" id="{6A9D908D-89A6-B69E-3427-D7A6694A5DF4}"/>
              </a:ext>
            </a:extLst>
          </p:cNvPr>
          <p:cNvGrpSpPr/>
          <p:nvPr/>
        </p:nvGrpSpPr>
        <p:grpSpPr>
          <a:xfrm>
            <a:off x="0" y="478759"/>
            <a:ext cx="6522948" cy="1371600"/>
            <a:chOff x="0" y="0"/>
            <a:chExt cx="2576967" cy="541867"/>
          </a:xfrm>
        </p:grpSpPr>
        <p:sp>
          <p:nvSpPr>
            <p:cNvPr id="5" name="Freeform 5">
              <a:extLst>
                <a:ext uri="{FF2B5EF4-FFF2-40B4-BE49-F238E27FC236}">
                  <a16:creationId xmlns:a16="http://schemas.microsoft.com/office/drawing/2014/main" id="{16D548EF-01B6-F617-A04F-432A8A9BA60F}"/>
                </a:ext>
              </a:extLst>
            </p:cNvPr>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a:extLst>
                <a:ext uri="{FF2B5EF4-FFF2-40B4-BE49-F238E27FC236}">
                  <a16:creationId xmlns:a16="http://schemas.microsoft.com/office/drawing/2014/main" id="{60F5C571-4D0F-1456-BAB2-A9A8DB53ABFC}"/>
                </a:ext>
              </a:extLst>
            </p:cNvPr>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a:extLst>
              <a:ext uri="{FF2B5EF4-FFF2-40B4-BE49-F238E27FC236}">
                <a16:creationId xmlns:a16="http://schemas.microsoft.com/office/drawing/2014/main" id="{0942658A-D43A-F1C3-6DBE-A175B893534F}"/>
              </a:ext>
            </a:extLst>
          </p:cNvPr>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a:extLst>
              <a:ext uri="{FF2B5EF4-FFF2-40B4-BE49-F238E27FC236}">
                <a16:creationId xmlns:a16="http://schemas.microsoft.com/office/drawing/2014/main" id="{3F8BD1D9-92ED-BC24-AB68-5694605B3B94}"/>
              </a:ext>
            </a:extLst>
          </p:cNvPr>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4DC6C371-88FC-19EC-6A19-62C48BCFA70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Does Fruit Look Like</a:t>
            </a:r>
          </a:p>
        </p:txBody>
      </p:sp>
      <p:sp>
        <p:nvSpPr>
          <p:cNvPr id="17" name="Content Placeholder 16">
            <a:extLst>
              <a:ext uri="{FF2B5EF4-FFF2-40B4-BE49-F238E27FC236}">
                <a16:creationId xmlns:a16="http://schemas.microsoft.com/office/drawing/2014/main" id="{7A5A44C3-522C-EE08-B884-34B35E4CC24A}"/>
              </a:ext>
            </a:extLst>
          </p:cNvPr>
          <p:cNvSpPr>
            <a:spLocks noGrp="1"/>
          </p:cNvSpPr>
          <p:nvPr>
            <p:ph idx="1"/>
          </p:nvPr>
        </p:nvSpPr>
        <p:spPr>
          <a:xfrm>
            <a:off x="561653" y="2178510"/>
            <a:ext cx="10515600" cy="4351338"/>
          </a:xfrm>
        </p:spPr>
        <p:txBody>
          <a:bodyPr>
            <a:normAutofit/>
          </a:bodyPr>
          <a:lstStyle/>
          <a:p>
            <a:r>
              <a:rPr lang="en-US" dirty="0"/>
              <a:t>You better find out what He is looking for</a:t>
            </a:r>
          </a:p>
          <a:p>
            <a:r>
              <a:rPr lang="en-US" dirty="0"/>
              <a:t>Spiritually – Galatians 5, John 15, Matthew 25, Luke 4</a:t>
            </a:r>
          </a:p>
          <a:p>
            <a:r>
              <a:rPr lang="en-US" dirty="0"/>
              <a:t>Professionally – Luke 3:11-14</a:t>
            </a:r>
          </a:p>
          <a:p>
            <a:endParaRPr lang="en-US" dirty="0"/>
          </a:p>
          <a:p>
            <a:endParaRPr lang="en-US" dirty="0"/>
          </a:p>
        </p:txBody>
      </p:sp>
      <p:pic>
        <p:nvPicPr>
          <p:cNvPr id="13" name="Picture 12">
            <a:extLst>
              <a:ext uri="{FF2B5EF4-FFF2-40B4-BE49-F238E27FC236}">
                <a16:creationId xmlns:a16="http://schemas.microsoft.com/office/drawing/2014/main" id="{6FEBF470-E2F3-41E4-C407-AA4C0D2AFEBE}"/>
              </a:ext>
            </a:extLst>
          </p:cNvPr>
          <p:cNvPicPr>
            <a:picLocks noChangeAspect="1"/>
          </p:cNvPicPr>
          <p:nvPr/>
        </p:nvPicPr>
        <p:blipFill>
          <a:blip r:embed="rId6"/>
          <a:stretch>
            <a:fillRect/>
          </a:stretch>
        </p:blipFill>
        <p:spPr>
          <a:xfrm>
            <a:off x="10794471" y="6299846"/>
            <a:ext cx="1199641" cy="353579"/>
          </a:xfrm>
          <a:prstGeom prst="rect">
            <a:avLst/>
          </a:prstGeom>
        </p:spPr>
      </p:pic>
    </p:spTree>
    <p:extLst>
      <p:ext uri="{BB962C8B-B14F-4D97-AF65-F5344CB8AC3E}">
        <p14:creationId xmlns:p14="http://schemas.microsoft.com/office/powerpoint/2010/main" val="310670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oks on a briefcase">
            <a:extLst>
              <a:ext uri="{FF2B5EF4-FFF2-40B4-BE49-F238E27FC236}">
                <a16:creationId xmlns:a16="http://schemas.microsoft.com/office/drawing/2014/main" id="{F75BC1FE-2B98-E501-304D-1C6A210C064C}"/>
              </a:ext>
            </a:extLst>
          </p:cNvPr>
          <p:cNvPicPr>
            <a:picLocks noChangeAspect="1"/>
          </p:cNvPicPr>
          <p:nvPr/>
        </p:nvPicPr>
        <p:blipFill>
          <a:blip r:embed="rId2"/>
          <a:srcRect r="11205" b="1"/>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4F086E-5BA5-9322-51ED-4845B50FC25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Case Study</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74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59CC-E600-3C9F-3053-2139AA8482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53977D-BDA8-2BDA-BF36-514C207CEAC9}"/>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a:extLst>
              <a:ext uri="{FF2B5EF4-FFF2-40B4-BE49-F238E27FC236}">
                <a16:creationId xmlns:a16="http://schemas.microsoft.com/office/drawing/2014/main" id="{B591C878-857E-5E7A-7BAC-30088CA64B87}"/>
              </a:ext>
            </a:extLst>
          </p:cNvPr>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a:extLst>
              <a:ext uri="{FF2B5EF4-FFF2-40B4-BE49-F238E27FC236}">
                <a16:creationId xmlns:a16="http://schemas.microsoft.com/office/drawing/2014/main" id="{AED83AEC-256E-316D-6E56-72E704C37AE3}"/>
              </a:ext>
            </a:extLst>
          </p:cNvPr>
          <p:cNvGrpSpPr/>
          <p:nvPr/>
        </p:nvGrpSpPr>
        <p:grpSpPr>
          <a:xfrm>
            <a:off x="0" y="100662"/>
            <a:ext cx="6522948" cy="1371600"/>
            <a:chOff x="0" y="0"/>
            <a:chExt cx="2576967" cy="541867"/>
          </a:xfrm>
        </p:grpSpPr>
        <p:sp>
          <p:nvSpPr>
            <p:cNvPr id="5" name="Freeform 5">
              <a:extLst>
                <a:ext uri="{FF2B5EF4-FFF2-40B4-BE49-F238E27FC236}">
                  <a16:creationId xmlns:a16="http://schemas.microsoft.com/office/drawing/2014/main" id="{BD09DB07-C531-2393-254A-3EEA8E6FDB7C}"/>
                </a:ext>
              </a:extLst>
            </p:cNvPr>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a:extLst>
                <a:ext uri="{FF2B5EF4-FFF2-40B4-BE49-F238E27FC236}">
                  <a16:creationId xmlns:a16="http://schemas.microsoft.com/office/drawing/2014/main" id="{C665DABF-8689-808E-4240-33F1B71E2545}"/>
                </a:ext>
              </a:extLst>
            </p:cNvPr>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11" name="Title 10">
            <a:extLst>
              <a:ext uri="{FF2B5EF4-FFF2-40B4-BE49-F238E27FC236}">
                <a16:creationId xmlns:a16="http://schemas.microsoft.com/office/drawing/2014/main" id="{B3A71643-3957-1906-749A-DD9A7CBCA1D3}"/>
              </a:ext>
            </a:extLst>
          </p:cNvPr>
          <p:cNvSpPr>
            <a:spLocks noGrp="1"/>
          </p:cNvSpPr>
          <p:nvPr>
            <p:ph type="title"/>
          </p:nvPr>
        </p:nvSpPr>
        <p:spPr>
          <a:xfrm>
            <a:off x="187869" y="14467"/>
            <a:ext cx="10515600" cy="13255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Case Study Scenario</a:t>
            </a:r>
          </a:p>
        </p:txBody>
      </p:sp>
      <p:sp>
        <p:nvSpPr>
          <p:cNvPr id="10" name="TextBox 9">
            <a:extLst>
              <a:ext uri="{FF2B5EF4-FFF2-40B4-BE49-F238E27FC236}">
                <a16:creationId xmlns:a16="http://schemas.microsoft.com/office/drawing/2014/main" id="{EC472C3F-2420-8735-FB57-6300E60E78C4}"/>
              </a:ext>
            </a:extLst>
          </p:cNvPr>
          <p:cNvSpPr txBox="1"/>
          <p:nvPr/>
        </p:nvSpPr>
        <p:spPr>
          <a:xfrm>
            <a:off x="456407" y="2189777"/>
            <a:ext cx="11279186" cy="4154984"/>
          </a:xfrm>
          <a:prstGeom prst="rect">
            <a:avLst/>
          </a:prstGeom>
          <a:noFill/>
        </p:spPr>
        <p:txBody>
          <a:bodyPr wrap="square">
            <a:spAutoFit/>
          </a:bodyPr>
          <a:lstStyle/>
          <a:p>
            <a:pPr>
              <a:buNone/>
            </a:pPr>
            <a:r>
              <a:rPr lang="en-US" sz="2400" b="1" dirty="0"/>
              <a:t>James and Alisha have been married for 12 years. Recently, their communication has become strained. James has been working long hours and comes home emotionally drained. Alisha, who manages most of the responsibilities at home, feels unseen and unheard. She’s tried to initiate conversations about feeling disconnected, but James often responds defensively or retreats into silence.</a:t>
            </a:r>
          </a:p>
          <a:p>
            <a:pPr>
              <a:buNone/>
            </a:pPr>
            <a:r>
              <a:rPr lang="en-US" sz="2400" b="1" dirty="0"/>
              <a:t>Last night, after Alisha mentioned how she feels alone in the marriage, James muttered, “You’re always complaining—nothing I do is ever enough.” Alisha felt crushed. She wanted to lash out, list everything she does for the home and kids, and demand that he change.</a:t>
            </a:r>
          </a:p>
          <a:p>
            <a:pPr>
              <a:buNone/>
            </a:pPr>
            <a:r>
              <a:rPr lang="en-US" sz="2400" b="1" dirty="0"/>
              <a:t>But instead of reacting, she decides to pause and reflect on how to self-lead using the first four steps of her spiritual process.</a:t>
            </a:r>
          </a:p>
        </p:txBody>
      </p:sp>
    </p:spTree>
    <p:extLst>
      <p:ext uri="{BB962C8B-B14F-4D97-AF65-F5344CB8AC3E}">
        <p14:creationId xmlns:p14="http://schemas.microsoft.com/office/powerpoint/2010/main" val="20801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defTabSz="609630"/>
            <a:endParaRPr lang="en-US" sz="1200" dirty="0">
              <a:solidFill>
                <a:prstClr val="black"/>
              </a:solidFill>
              <a:latin typeface="Calibri"/>
            </a:endParaRPr>
          </a:p>
        </p:txBody>
      </p:sp>
      <p:sp>
        <p:nvSpPr>
          <p:cNvPr id="3" name="Freeform 3"/>
          <p:cNvSpPr/>
          <p:nvPr/>
        </p:nvSpPr>
        <p:spPr>
          <a:xfrm rot="-7140958">
            <a:off x="6709869" y="5103761"/>
            <a:ext cx="4811023" cy="228523"/>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txBody>
          <a:bodyPr/>
          <a:lstStyle/>
          <a:p>
            <a:pPr defTabSz="609630"/>
            <a:endParaRPr lang="en-US" sz="1200" dirty="0">
              <a:solidFill>
                <a:prstClr val="black"/>
              </a:solidFill>
              <a:latin typeface="Calibri"/>
            </a:endParaRPr>
          </a:p>
        </p:txBody>
      </p:sp>
      <p:sp>
        <p:nvSpPr>
          <p:cNvPr id="7" name="Freeform 7"/>
          <p:cNvSpPr/>
          <p:nvPr/>
        </p:nvSpPr>
        <p:spPr>
          <a:xfrm rot="-4357799">
            <a:off x="6332019" y="1355734"/>
            <a:ext cx="4811023" cy="228523"/>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txBody>
          <a:bodyPr/>
          <a:lstStyle/>
          <a:p>
            <a:pPr defTabSz="609630"/>
            <a:endParaRPr lang="en-US" sz="1200" dirty="0">
              <a:solidFill>
                <a:prstClr val="black"/>
              </a:solidFill>
              <a:latin typeface="Calibri"/>
            </a:endParaRPr>
          </a:p>
        </p:txBody>
      </p:sp>
      <p:sp>
        <p:nvSpPr>
          <p:cNvPr id="8" name="Freeform 8"/>
          <p:cNvSpPr/>
          <p:nvPr/>
        </p:nvSpPr>
        <p:spPr>
          <a:xfrm rot="-4379154">
            <a:off x="6394223" y="1483076"/>
            <a:ext cx="4811023" cy="228523"/>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txBody>
          <a:bodyPr/>
          <a:lstStyle/>
          <a:p>
            <a:pPr defTabSz="609630"/>
            <a:endParaRPr lang="en-US" sz="1200" dirty="0">
              <a:solidFill>
                <a:prstClr val="black"/>
              </a:solidFill>
              <a:latin typeface="Calibri"/>
            </a:endParaRPr>
          </a:p>
        </p:txBody>
      </p:sp>
      <p:sp>
        <p:nvSpPr>
          <p:cNvPr id="15" name="Freeform 15"/>
          <p:cNvSpPr/>
          <p:nvPr/>
        </p:nvSpPr>
        <p:spPr>
          <a:xfrm>
            <a:off x="0" y="1"/>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4"/>
            <a:stretch>
              <a:fillRect/>
            </a:stretch>
          </a:blipFill>
        </p:spPr>
        <p:txBody>
          <a:bodyPr/>
          <a:lstStyle/>
          <a:p>
            <a:pPr defTabSz="609630"/>
            <a:endParaRPr lang="en-US" sz="1200" dirty="0">
              <a:solidFill>
                <a:prstClr val="black"/>
              </a:solidFill>
              <a:latin typeface="Calibri"/>
            </a:endParaRPr>
          </a:p>
        </p:txBody>
      </p:sp>
      <p:sp>
        <p:nvSpPr>
          <p:cNvPr id="16" name="TextBox 16"/>
          <p:cNvSpPr txBox="1"/>
          <p:nvPr/>
        </p:nvSpPr>
        <p:spPr>
          <a:xfrm>
            <a:off x="685800" y="446615"/>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8" name="Title 1">
            <a:extLst>
              <a:ext uri="{FF2B5EF4-FFF2-40B4-BE49-F238E27FC236}">
                <a16:creationId xmlns:a16="http://schemas.microsoft.com/office/drawing/2014/main" id="{E0E6DA7E-DAE5-9266-F0DD-AAE475988072}"/>
              </a:ext>
            </a:extLst>
          </p:cNvPr>
          <p:cNvSpPr txBox="1">
            <a:spLocks/>
          </p:cNvSpPr>
          <p:nvPr/>
        </p:nvSpPr>
        <p:spPr>
          <a:xfrm>
            <a:off x="835026" y="1215188"/>
            <a:ext cx="4391025" cy="1323439"/>
          </a:xfrm>
          <a:prstGeom prst="rect">
            <a:avLst/>
          </a:prstGeom>
        </p:spPr>
        <p:txBody>
          <a:bodyPr vert="horz" lIns="60960" tIns="30480" rIns="60960" bIns="30480" rtlCol="0" anchor="t">
            <a:norm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defTabSz="914446">
              <a:defRPr/>
            </a:pPr>
            <a:r>
              <a:rPr lang="en-US" sz="4000" b="1" dirty="0">
                <a:solidFill>
                  <a:prstClr val="black"/>
                </a:solidFill>
                <a:latin typeface="Calibri"/>
              </a:rPr>
              <a:t>Overview</a:t>
            </a:r>
          </a:p>
        </p:txBody>
      </p:sp>
      <p:sp>
        <p:nvSpPr>
          <p:cNvPr id="19" name="Content Placeholder 2">
            <a:extLst>
              <a:ext uri="{FF2B5EF4-FFF2-40B4-BE49-F238E27FC236}">
                <a16:creationId xmlns:a16="http://schemas.microsoft.com/office/drawing/2014/main" id="{AAED908E-CD9D-85F6-D9F3-88CCFA2E1975}"/>
              </a:ext>
            </a:extLst>
          </p:cNvPr>
          <p:cNvSpPr txBox="1">
            <a:spLocks/>
          </p:cNvSpPr>
          <p:nvPr/>
        </p:nvSpPr>
        <p:spPr>
          <a:xfrm>
            <a:off x="809337" y="1971957"/>
            <a:ext cx="5483044" cy="2454300"/>
          </a:xfrm>
          <a:prstGeom prst="rect">
            <a:avLst/>
          </a:prstGeom>
        </p:spPr>
        <p:txBody>
          <a:bodyPr vert="horz" lIns="60960" tIns="30480" rIns="60960" bIns="3048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228611" indent="-228611" defTabSz="914446">
              <a:spcBef>
                <a:spcPts val="1000"/>
              </a:spcBef>
              <a:defRPr/>
            </a:pPr>
            <a:r>
              <a:rPr lang="en-US" sz="2800" b="1" dirty="0">
                <a:solidFill>
                  <a:prstClr val="black"/>
                </a:solidFill>
                <a:latin typeface="Calibri"/>
              </a:rPr>
              <a:t>Parable of the Tenants</a:t>
            </a:r>
          </a:p>
          <a:p>
            <a:pPr marL="228611" indent="-228611" defTabSz="914446">
              <a:spcBef>
                <a:spcPts val="1000"/>
              </a:spcBef>
              <a:defRPr/>
            </a:pPr>
            <a:r>
              <a:rPr lang="en-US" sz="2800" b="1" dirty="0">
                <a:solidFill>
                  <a:prstClr val="black"/>
                </a:solidFill>
                <a:latin typeface="Calibri"/>
              </a:rPr>
              <a:t>What It Means in the Natural</a:t>
            </a:r>
          </a:p>
          <a:p>
            <a:pPr marL="228611" indent="-228611" defTabSz="914446">
              <a:spcBef>
                <a:spcPts val="1000"/>
              </a:spcBef>
              <a:defRPr/>
            </a:pPr>
            <a:r>
              <a:rPr lang="en-US" sz="2800" b="1" dirty="0">
                <a:solidFill>
                  <a:prstClr val="black"/>
                </a:solidFill>
                <a:latin typeface="Calibri"/>
              </a:rPr>
              <a:t>Spiritual Application</a:t>
            </a:r>
          </a:p>
          <a:p>
            <a:pPr marL="228611" indent="-228611" defTabSz="914446">
              <a:spcBef>
                <a:spcPts val="1000"/>
              </a:spcBef>
              <a:defRPr/>
            </a:pPr>
            <a:r>
              <a:rPr lang="en-US" sz="2800" b="1" dirty="0">
                <a:solidFill>
                  <a:prstClr val="black"/>
                </a:solidFill>
                <a:latin typeface="Calibri"/>
              </a:rPr>
              <a:t>Leadership Application</a:t>
            </a:r>
          </a:p>
          <a:p>
            <a:pPr marL="228611" indent="-228611" defTabSz="914446">
              <a:spcBef>
                <a:spcPts val="1000"/>
              </a:spcBef>
              <a:defRPr/>
            </a:pPr>
            <a:r>
              <a:rPr lang="en-US" sz="2800" b="1" dirty="0">
                <a:solidFill>
                  <a:prstClr val="black"/>
                </a:solidFill>
                <a:latin typeface="Calibri"/>
              </a:rPr>
              <a:t>Case Study Examples</a:t>
            </a:r>
          </a:p>
          <a:p>
            <a:pPr marL="228611" indent="-228611" defTabSz="914446">
              <a:spcBef>
                <a:spcPts val="1000"/>
              </a:spcBef>
              <a:defRPr/>
            </a:pPr>
            <a:r>
              <a:rPr lang="en-US" sz="2800" b="1" dirty="0">
                <a:solidFill>
                  <a:prstClr val="black"/>
                </a:solidFill>
                <a:latin typeface="Calibri"/>
              </a:rPr>
              <a:t>Quick Comment About AI</a:t>
            </a:r>
          </a:p>
          <a:p>
            <a:pPr marL="228611" indent="-228611" defTabSz="914446">
              <a:spcBef>
                <a:spcPts val="1000"/>
              </a:spcBef>
              <a:defRPr/>
            </a:pPr>
            <a:r>
              <a:rPr lang="en-US" sz="2800" b="1" dirty="0">
                <a:solidFill>
                  <a:prstClr val="black"/>
                </a:solidFill>
                <a:latin typeface="Calibri"/>
              </a:rPr>
              <a:t>Summary</a:t>
            </a:r>
          </a:p>
          <a:p>
            <a:pPr marL="228611" indent="-228611" defTabSz="914446">
              <a:spcBef>
                <a:spcPts val="1000"/>
              </a:spcBef>
              <a:defRPr/>
            </a:pPr>
            <a:endParaRPr lang="en-US" sz="2800" dirty="0">
              <a:solidFill>
                <a:prstClr val="black"/>
              </a:solidFill>
              <a:latin typeface="Calibri"/>
            </a:endParaRPr>
          </a:p>
          <a:p>
            <a:pPr marL="228611" indent="-228611" defTabSz="914446">
              <a:spcBef>
                <a:spcPts val="1000"/>
              </a:spcBef>
              <a:defRPr/>
            </a:pPr>
            <a:endParaRPr lang="en-US" sz="2800" dirty="0">
              <a:solidFill>
                <a:prstClr val="black"/>
              </a:solidFill>
              <a:latin typeface="Calibri"/>
            </a:endParaRPr>
          </a:p>
        </p:txBody>
      </p:sp>
      <p:pic>
        <p:nvPicPr>
          <p:cNvPr id="20" name="Picture 19">
            <a:extLst>
              <a:ext uri="{FF2B5EF4-FFF2-40B4-BE49-F238E27FC236}">
                <a16:creationId xmlns:a16="http://schemas.microsoft.com/office/drawing/2014/main" id="{BE7CDC83-24BD-1B24-A2B3-A91F9ADF8DE8}"/>
              </a:ext>
            </a:extLst>
          </p:cNvPr>
          <p:cNvPicPr>
            <a:picLocks noChangeAspect="1"/>
          </p:cNvPicPr>
          <p:nvPr/>
        </p:nvPicPr>
        <p:blipFill>
          <a:blip r:embed="rId5"/>
          <a:stretch>
            <a:fillRect/>
          </a:stretch>
        </p:blipFill>
        <p:spPr>
          <a:xfrm>
            <a:off x="10693580" y="6245839"/>
            <a:ext cx="1199641" cy="353579"/>
          </a:xfrm>
          <a:prstGeom prst="rect">
            <a:avLst/>
          </a:prstGeom>
        </p:spPr>
      </p:pic>
      <p:sp>
        <p:nvSpPr>
          <p:cNvPr id="21" name="TextBox 20">
            <a:extLst>
              <a:ext uri="{FF2B5EF4-FFF2-40B4-BE49-F238E27FC236}">
                <a16:creationId xmlns:a16="http://schemas.microsoft.com/office/drawing/2014/main" id="{37A9E9CD-5150-E39E-10A3-24878E95EB5C}"/>
              </a:ext>
            </a:extLst>
          </p:cNvPr>
          <p:cNvSpPr txBox="1"/>
          <p:nvPr/>
        </p:nvSpPr>
        <p:spPr>
          <a:xfrm>
            <a:off x="5794347" y="2254279"/>
            <a:ext cx="6098874" cy="2246769"/>
          </a:xfrm>
          <a:prstGeom prst="rect">
            <a:avLst/>
          </a:prstGeom>
          <a:noFill/>
        </p:spPr>
        <p:txBody>
          <a:bodyPr wrap="square">
            <a:spAutoFit/>
          </a:bodyPr>
          <a:lstStyle/>
          <a:p>
            <a:r>
              <a:rPr lang="en-US" sz="2800" b="1" dirty="0"/>
              <a:t>“While this parable primarily addresses the failure of Israel’s religious leaders, the principle is still true for us: God expects fruit from what He has invested in 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79832-B8D0-9EB4-9B00-1C115A344F3C}"/>
              </a:ext>
            </a:extLst>
          </p:cNvPr>
          <p:cNvPicPr>
            <a:picLocks noChangeAspect="1"/>
          </p:cNvPicPr>
          <p:nvPr/>
        </p:nvPicPr>
        <p:blipFill>
          <a:blip r:embed="rId2"/>
          <a:stretch>
            <a:fillRect/>
          </a:stretch>
        </p:blipFill>
        <p:spPr>
          <a:xfrm>
            <a:off x="526129" y="1069676"/>
            <a:ext cx="11139742" cy="4207104"/>
          </a:xfrm>
          <a:prstGeom prst="rect">
            <a:avLst/>
          </a:prstGeom>
        </p:spPr>
      </p:pic>
      <p:sp>
        <p:nvSpPr>
          <p:cNvPr id="5" name="TextBox 4">
            <a:extLst>
              <a:ext uri="{FF2B5EF4-FFF2-40B4-BE49-F238E27FC236}">
                <a16:creationId xmlns:a16="http://schemas.microsoft.com/office/drawing/2014/main" id="{7DE71AF1-2115-117C-B455-05BF00E3B05C}"/>
              </a:ext>
            </a:extLst>
          </p:cNvPr>
          <p:cNvSpPr txBox="1"/>
          <p:nvPr/>
        </p:nvSpPr>
        <p:spPr>
          <a:xfrm>
            <a:off x="3221966" y="5559572"/>
            <a:ext cx="6098874" cy="1015663"/>
          </a:xfrm>
          <a:prstGeom prst="rect">
            <a:avLst/>
          </a:prstGeom>
          <a:noFill/>
        </p:spPr>
        <p:txBody>
          <a:bodyPr wrap="square">
            <a:spAutoFit/>
          </a:bodyPr>
          <a:lstStyle/>
          <a:p>
            <a:r>
              <a:rPr lang="en-US" sz="2000" dirty="0"/>
              <a:t>Colossians 3:17  "And whatever you do, whether in word or deed, do it all in the name of the Lord Jesus, giving thanks to God the Father through him."</a:t>
            </a:r>
          </a:p>
        </p:txBody>
      </p:sp>
    </p:spTree>
    <p:extLst>
      <p:ext uri="{BB962C8B-B14F-4D97-AF65-F5344CB8AC3E}">
        <p14:creationId xmlns:p14="http://schemas.microsoft.com/office/powerpoint/2010/main" val="411509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44112-ED82-5D55-F521-7BE0DB835B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CC6CCD-3C85-7ADB-78A5-134C4F0C40EB}"/>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a:extLst>
              <a:ext uri="{FF2B5EF4-FFF2-40B4-BE49-F238E27FC236}">
                <a16:creationId xmlns:a16="http://schemas.microsoft.com/office/drawing/2014/main" id="{6C13201C-6784-BBF2-E59C-67B7B33E52CD}"/>
              </a:ext>
            </a:extLst>
          </p:cNvPr>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a:extLst>
              <a:ext uri="{FF2B5EF4-FFF2-40B4-BE49-F238E27FC236}">
                <a16:creationId xmlns:a16="http://schemas.microsoft.com/office/drawing/2014/main" id="{BB04215D-9632-12B7-58F0-74518CD27EC5}"/>
              </a:ext>
            </a:extLst>
          </p:cNvPr>
          <p:cNvGrpSpPr/>
          <p:nvPr/>
        </p:nvGrpSpPr>
        <p:grpSpPr>
          <a:xfrm>
            <a:off x="0" y="100662"/>
            <a:ext cx="6522948" cy="1371600"/>
            <a:chOff x="0" y="0"/>
            <a:chExt cx="2576967" cy="541867"/>
          </a:xfrm>
        </p:grpSpPr>
        <p:sp>
          <p:nvSpPr>
            <p:cNvPr id="5" name="Freeform 5">
              <a:extLst>
                <a:ext uri="{FF2B5EF4-FFF2-40B4-BE49-F238E27FC236}">
                  <a16:creationId xmlns:a16="http://schemas.microsoft.com/office/drawing/2014/main" id="{B3C131F7-BB88-E668-019B-956CC01AA3A5}"/>
                </a:ext>
              </a:extLst>
            </p:cNvPr>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a:extLst>
                <a:ext uri="{FF2B5EF4-FFF2-40B4-BE49-F238E27FC236}">
                  <a16:creationId xmlns:a16="http://schemas.microsoft.com/office/drawing/2014/main" id="{DBB594BE-7A1F-0FAD-2022-1A5BEEA28DA6}"/>
                </a:ext>
              </a:extLst>
            </p:cNvPr>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a:extLst>
              <a:ext uri="{FF2B5EF4-FFF2-40B4-BE49-F238E27FC236}">
                <a16:creationId xmlns:a16="http://schemas.microsoft.com/office/drawing/2014/main" id="{CC5139B6-4C40-8E40-5801-74A41BEB7FFB}"/>
              </a:ext>
            </a:extLst>
          </p:cNvPr>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a:extLst>
              <a:ext uri="{FF2B5EF4-FFF2-40B4-BE49-F238E27FC236}">
                <a16:creationId xmlns:a16="http://schemas.microsoft.com/office/drawing/2014/main" id="{62AF45D8-553B-F524-4EE0-F817957D721A}"/>
              </a:ext>
            </a:extLst>
          </p:cNvPr>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7A4D1E56-6BC2-1ED0-432C-EB9B6AF23AEC}"/>
              </a:ext>
            </a:extLst>
          </p:cNvPr>
          <p:cNvSpPr>
            <a:spLocks noGrp="1"/>
          </p:cNvSpPr>
          <p:nvPr>
            <p:ph type="title"/>
          </p:nvPr>
        </p:nvSpPr>
        <p:spPr>
          <a:xfrm>
            <a:off x="187869" y="14467"/>
            <a:ext cx="10515600" cy="13255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Case Study Scenario</a:t>
            </a:r>
          </a:p>
        </p:txBody>
      </p:sp>
      <p:pic>
        <p:nvPicPr>
          <p:cNvPr id="13" name="Picture 12">
            <a:extLst>
              <a:ext uri="{FF2B5EF4-FFF2-40B4-BE49-F238E27FC236}">
                <a16:creationId xmlns:a16="http://schemas.microsoft.com/office/drawing/2014/main" id="{7FFBEB83-C95B-E00B-C67F-DEFE48EABE76}"/>
              </a:ext>
            </a:extLst>
          </p:cNvPr>
          <p:cNvPicPr>
            <a:picLocks noChangeAspect="1"/>
          </p:cNvPicPr>
          <p:nvPr/>
        </p:nvPicPr>
        <p:blipFill>
          <a:blip r:embed="rId6"/>
          <a:stretch>
            <a:fillRect/>
          </a:stretch>
        </p:blipFill>
        <p:spPr>
          <a:xfrm>
            <a:off x="10703469" y="6240184"/>
            <a:ext cx="1199641" cy="353579"/>
          </a:xfrm>
          <a:prstGeom prst="rect">
            <a:avLst/>
          </a:prstGeom>
        </p:spPr>
      </p:pic>
      <p:sp>
        <p:nvSpPr>
          <p:cNvPr id="12" name="TextBox 11">
            <a:extLst>
              <a:ext uri="{FF2B5EF4-FFF2-40B4-BE49-F238E27FC236}">
                <a16:creationId xmlns:a16="http://schemas.microsoft.com/office/drawing/2014/main" id="{07265170-CC1A-B7AD-0A05-EC8763C79746}"/>
              </a:ext>
            </a:extLst>
          </p:cNvPr>
          <p:cNvSpPr txBox="1"/>
          <p:nvPr/>
        </p:nvSpPr>
        <p:spPr>
          <a:xfrm>
            <a:off x="875536" y="1844847"/>
            <a:ext cx="11430651" cy="4154984"/>
          </a:xfrm>
          <a:prstGeom prst="rect">
            <a:avLst/>
          </a:prstGeom>
          <a:noFill/>
        </p:spPr>
        <p:txBody>
          <a:bodyPr wrap="square">
            <a:spAutoFit/>
          </a:bodyPr>
          <a:lstStyle/>
          <a:p>
            <a:pPr>
              <a:buNone/>
            </a:pPr>
            <a:r>
              <a:rPr lang="en-US" sz="2400" b="1" dirty="0"/>
              <a:t>Jordan is a mid-level project manager at a government agency. Her team is working on a high-profile project with tight deadlines and lots of visibility. A peer manager, Carlos, consistently misses deliverables that affect Jordan’s timeline. To make matters worse, Carlos blames Jordan’s team in meetings, creating tension and undermining her credibility.</a:t>
            </a:r>
          </a:p>
          <a:p>
            <a:pPr>
              <a:buNone/>
            </a:pPr>
            <a:r>
              <a:rPr lang="en-US" sz="2400" b="1" dirty="0"/>
              <a:t>Jordan feels:</a:t>
            </a:r>
          </a:p>
          <a:p>
            <a:pPr>
              <a:buFont typeface="Arial" panose="020B0604020202020204" pitchFamily="34" charset="0"/>
              <a:buChar char="•"/>
            </a:pPr>
            <a:r>
              <a:rPr lang="en-US" sz="2400" b="1" dirty="0"/>
              <a:t>Frustrated and disrespected</a:t>
            </a:r>
          </a:p>
          <a:p>
            <a:pPr>
              <a:buFont typeface="Arial" panose="020B0604020202020204" pitchFamily="34" charset="0"/>
              <a:buChar char="•"/>
            </a:pPr>
            <a:r>
              <a:rPr lang="en-US" sz="2400" b="1" dirty="0"/>
              <a:t>Pressured to defend herself</a:t>
            </a:r>
          </a:p>
          <a:p>
            <a:pPr>
              <a:buFont typeface="Arial" panose="020B0604020202020204" pitchFamily="34" charset="0"/>
              <a:buChar char="•"/>
            </a:pPr>
            <a:r>
              <a:rPr lang="en-US" sz="2400" b="1" dirty="0"/>
              <a:t>Tempted to speak poorly about Carlos to upper management</a:t>
            </a:r>
          </a:p>
          <a:p>
            <a:pPr>
              <a:buNone/>
            </a:pPr>
            <a:r>
              <a:rPr lang="en-US" sz="2400" b="1" dirty="0"/>
              <a:t>Jordan believes in her faith but hasn’t been practicing intentional spiritual self-leadership lately.</a:t>
            </a:r>
          </a:p>
        </p:txBody>
      </p:sp>
    </p:spTree>
    <p:extLst>
      <p:ext uri="{BB962C8B-B14F-4D97-AF65-F5344CB8AC3E}">
        <p14:creationId xmlns:p14="http://schemas.microsoft.com/office/powerpoint/2010/main" val="162047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p:cNvGrpSpPr/>
          <p:nvPr/>
        </p:nvGrpSpPr>
        <p:grpSpPr>
          <a:xfrm>
            <a:off x="72029" y="453055"/>
            <a:ext cx="6522948" cy="1371600"/>
            <a:chOff x="0" y="0"/>
            <a:chExt cx="2576967" cy="541867"/>
          </a:xfrm>
        </p:grpSpPr>
        <p:sp>
          <p:nvSpPr>
            <p:cNvPr id="5" name="Freeform 5"/>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2373DDAA-256F-27DF-6B6F-383691D80A9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Matthew 21</a:t>
            </a:r>
          </a:p>
        </p:txBody>
      </p:sp>
      <p:pic>
        <p:nvPicPr>
          <p:cNvPr id="13" name="Picture 12">
            <a:extLst>
              <a:ext uri="{FF2B5EF4-FFF2-40B4-BE49-F238E27FC236}">
                <a16:creationId xmlns:a16="http://schemas.microsoft.com/office/drawing/2014/main" id="{679CE8E9-280C-EB63-A02D-1555E2F032AB}"/>
              </a:ext>
            </a:extLst>
          </p:cNvPr>
          <p:cNvPicPr>
            <a:picLocks noChangeAspect="1"/>
          </p:cNvPicPr>
          <p:nvPr/>
        </p:nvPicPr>
        <p:blipFill>
          <a:blip r:embed="rId6"/>
          <a:stretch>
            <a:fillRect/>
          </a:stretch>
        </p:blipFill>
        <p:spPr>
          <a:xfrm>
            <a:off x="10703469" y="6240184"/>
            <a:ext cx="1199641" cy="353579"/>
          </a:xfrm>
          <a:prstGeom prst="rect">
            <a:avLst/>
          </a:prstGeom>
        </p:spPr>
      </p:pic>
      <p:sp>
        <p:nvSpPr>
          <p:cNvPr id="10" name="TextBox 9">
            <a:extLst>
              <a:ext uri="{FF2B5EF4-FFF2-40B4-BE49-F238E27FC236}">
                <a16:creationId xmlns:a16="http://schemas.microsoft.com/office/drawing/2014/main" id="{06C0B213-F74B-4102-9B9D-9E7A6D757F58}"/>
              </a:ext>
            </a:extLst>
          </p:cNvPr>
          <p:cNvSpPr txBox="1"/>
          <p:nvPr/>
        </p:nvSpPr>
        <p:spPr>
          <a:xfrm>
            <a:off x="1332085" y="2318256"/>
            <a:ext cx="8804694" cy="2838021"/>
          </a:xfrm>
          <a:prstGeom prst="rect">
            <a:avLst/>
          </a:prstGeom>
          <a:noFill/>
        </p:spPr>
        <p:txBody>
          <a:bodyPr wrap="square">
            <a:spAutoFit/>
          </a:bodyPr>
          <a:lstStyle/>
          <a:p>
            <a:pPr marL="0" marR="0">
              <a:lnSpc>
                <a:spcPct val="107000"/>
              </a:lnSpc>
              <a:spcAft>
                <a:spcPts val="800"/>
              </a:spcAft>
              <a:buNone/>
            </a:pPr>
            <a:r>
              <a:rPr lang="en-US" sz="2800" b="1" baseline="30000" dirty="0">
                <a:effectLst/>
                <a:latin typeface="Calibri" panose="020F0502020204030204" pitchFamily="34" charset="0"/>
                <a:ea typeface="Calibri" panose="020F0502020204030204" pitchFamily="34" charset="0"/>
                <a:cs typeface="Times New Roman" panose="02020603050405020304" pitchFamily="18" charset="0"/>
              </a:rPr>
              <a:t>33 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“Listen to another parable: There was a landowner who planted a vineyard. He put a wall around it, dug a winepress in it and built a watchtower. Then he rented the vineyard to some farmers and moved to another place. </a:t>
            </a:r>
            <a:r>
              <a:rPr lang="en-US" sz="2800" b="1" baseline="30000" dirty="0">
                <a:effectLst/>
                <a:latin typeface="Calibri" panose="020F0502020204030204" pitchFamily="34" charset="0"/>
                <a:ea typeface="Calibri" panose="020F0502020204030204" pitchFamily="34" charset="0"/>
                <a:cs typeface="Times New Roman" panose="02020603050405020304" pitchFamily="18" charset="0"/>
              </a:rPr>
              <a:t>34 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When the harvest time approached, he sent his servants to the tenants to collect his fruit.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1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E0FFB-DCC5-993E-687F-A186236CA9B0}"/>
              </a:ext>
            </a:extLst>
          </p:cNvPr>
          <p:cNvSpPr>
            <a:spLocks noGrp="1"/>
          </p:cNvSpPr>
          <p:nvPr>
            <p:ph type="title"/>
          </p:nvPr>
        </p:nvSpPr>
        <p:spPr>
          <a:xfrm>
            <a:off x="612648" y="600074"/>
            <a:ext cx="6035040" cy="1529932"/>
          </a:xfrm>
        </p:spPr>
        <p:txBody>
          <a:bodyPr anchor="b">
            <a:normAutofit/>
          </a:bodyPr>
          <a:lstStyle/>
          <a:p>
            <a:r>
              <a:rPr lang="en-US"/>
              <a:t>Observations in the Natural - Elements</a:t>
            </a:r>
            <a:endParaRPr lang="en-US" dirty="0"/>
          </a:p>
        </p:txBody>
      </p:sp>
      <p:sp>
        <p:nvSpPr>
          <p:cNvPr id="3" name="Content Placeholder 2">
            <a:extLst>
              <a:ext uri="{FF2B5EF4-FFF2-40B4-BE49-F238E27FC236}">
                <a16:creationId xmlns:a16="http://schemas.microsoft.com/office/drawing/2014/main" id="{63224DF8-1A6C-0DB5-91B5-F3CB59003FAB}"/>
              </a:ext>
            </a:extLst>
          </p:cNvPr>
          <p:cNvSpPr>
            <a:spLocks noGrp="1"/>
          </p:cNvSpPr>
          <p:nvPr>
            <p:ph idx="1"/>
          </p:nvPr>
        </p:nvSpPr>
        <p:spPr>
          <a:xfrm>
            <a:off x="612647" y="2212848"/>
            <a:ext cx="6035041" cy="4096512"/>
          </a:xfrm>
        </p:spPr>
        <p:txBody>
          <a:bodyPr>
            <a:normAutofit/>
          </a:bodyPr>
          <a:lstStyle/>
          <a:p>
            <a:r>
              <a:rPr lang="en-US" sz="1800"/>
              <a:t>Landowner – owner of the vineyard</a:t>
            </a:r>
          </a:p>
          <a:p>
            <a:r>
              <a:rPr lang="en-US" sz="1800"/>
              <a:t>Vineyard – field, where seeds are planted</a:t>
            </a:r>
          </a:p>
          <a:p>
            <a:r>
              <a:rPr lang="en-US" sz="1800"/>
              <a:t>Wall – fence used for protection and separation</a:t>
            </a:r>
          </a:p>
          <a:p>
            <a:r>
              <a:rPr lang="en-US" sz="1800"/>
              <a:t>Winepress – vat used to crush grapes and produce wine/product</a:t>
            </a:r>
          </a:p>
          <a:p>
            <a:r>
              <a:rPr lang="en-US" sz="1800"/>
              <a:t>Watchtower – provides high vantage point, protect against attacks</a:t>
            </a:r>
          </a:p>
          <a:p>
            <a:r>
              <a:rPr lang="en-US" sz="1800"/>
              <a:t>Tenants – renters who work and manage the vineyard</a:t>
            </a:r>
          </a:p>
          <a:p>
            <a:r>
              <a:rPr lang="en-US" sz="1800"/>
              <a:t>Harvest time – vineyard produces final product</a:t>
            </a:r>
          </a:p>
          <a:p>
            <a:r>
              <a:rPr lang="en-US" sz="1800"/>
              <a:t>Servants of landowner – collect the produce</a:t>
            </a:r>
          </a:p>
          <a:p>
            <a:endParaRPr lang="en-US" sz="1800"/>
          </a:p>
        </p:txBody>
      </p:sp>
      <p:pic>
        <p:nvPicPr>
          <p:cNvPr id="15" name="Picture 14" descr="A landscape photo of a vineyard">
            <a:extLst>
              <a:ext uri="{FF2B5EF4-FFF2-40B4-BE49-F238E27FC236}">
                <a16:creationId xmlns:a16="http://schemas.microsoft.com/office/drawing/2014/main" id="{7BA340E6-6BCE-8276-2134-74D9FAF98D9B}"/>
              </a:ext>
            </a:extLst>
          </p:cNvPr>
          <p:cNvPicPr>
            <a:picLocks noChangeAspect="1"/>
          </p:cNvPicPr>
          <p:nvPr/>
        </p:nvPicPr>
        <p:blipFill>
          <a:blip r:embed="rId3"/>
          <a:srcRect l="30326" r="22503"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78715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8ED24-0CC6-F1A5-5357-11931A4BF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7349A-F2E7-8980-D01C-A341B4CFCF33}"/>
              </a:ext>
            </a:extLst>
          </p:cNvPr>
          <p:cNvSpPr>
            <a:spLocks noGrp="1"/>
          </p:cNvSpPr>
          <p:nvPr>
            <p:ph type="title"/>
          </p:nvPr>
        </p:nvSpPr>
        <p:spPr/>
        <p:txBody>
          <a:bodyPr/>
          <a:lstStyle/>
          <a:p>
            <a:r>
              <a:rPr lang="en-US" dirty="0"/>
              <a:t>Spiritual Representation</a:t>
            </a:r>
          </a:p>
        </p:txBody>
      </p:sp>
      <p:sp>
        <p:nvSpPr>
          <p:cNvPr id="3" name="Content Placeholder 2">
            <a:extLst>
              <a:ext uri="{FF2B5EF4-FFF2-40B4-BE49-F238E27FC236}">
                <a16:creationId xmlns:a16="http://schemas.microsoft.com/office/drawing/2014/main" id="{E077306F-B85C-F0CC-E1BF-9A9558959B80}"/>
              </a:ext>
            </a:extLst>
          </p:cNvPr>
          <p:cNvSpPr>
            <a:spLocks noGrp="1"/>
          </p:cNvSpPr>
          <p:nvPr>
            <p:ph idx="1"/>
          </p:nvPr>
        </p:nvSpPr>
        <p:spPr/>
        <p:txBody>
          <a:bodyPr>
            <a:normAutofit lnSpcReduction="10000"/>
          </a:bodyPr>
          <a:lstStyle/>
          <a:p>
            <a:r>
              <a:rPr lang="en-US" dirty="0"/>
              <a:t>Landowner – God, the provider who gives what is needed</a:t>
            </a:r>
          </a:p>
          <a:p>
            <a:r>
              <a:rPr lang="en-US" dirty="0"/>
              <a:t>Vineyard – the mind/heart where seeds are planted (Israel)</a:t>
            </a:r>
          </a:p>
          <a:p>
            <a:r>
              <a:rPr lang="en-US" dirty="0"/>
              <a:t>Wall – God’s protection and separation</a:t>
            </a:r>
          </a:p>
          <a:p>
            <a:r>
              <a:rPr lang="en-US" dirty="0"/>
              <a:t>Winepress – process for producing fruit</a:t>
            </a:r>
          </a:p>
          <a:p>
            <a:r>
              <a:rPr lang="en-US" dirty="0"/>
              <a:t>Watchtower – oversight and guidance, warnings</a:t>
            </a:r>
          </a:p>
          <a:p>
            <a:r>
              <a:rPr lang="en-US" dirty="0"/>
              <a:t>Tenants – religious leaders given responsibility to manage production</a:t>
            </a:r>
          </a:p>
          <a:p>
            <a:r>
              <a:rPr lang="en-US" dirty="0"/>
              <a:t>Harvest time –   Spiritual fruit</a:t>
            </a:r>
          </a:p>
          <a:p>
            <a:r>
              <a:rPr lang="en-US" dirty="0"/>
              <a:t>Servants of landowner – prophets sent to call Israel to repentance</a:t>
            </a:r>
          </a:p>
        </p:txBody>
      </p:sp>
    </p:spTree>
    <p:extLst>
      <p:ext uri="{BB962C8B-B14F-4D97-AF65-F5344CB8AC3E}">
        <p14:creationId xmlns:p14="http://schemas.microsoft.com/office/powerpoint/2010/main" val="89035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p:cNvGrpSpPr/>
          <p:nvPr/>
        </p:nvGrpSpPr>
        <p:grpSpPr>
          <a:xfrm>
            <a:off x="685800" y="432650"/>
            <a:ext cx="6522948" cy="1371600"/>
            <a:chOff x="0" y="0"/>
            <a:chExt cx="2576967" cy="541867"/>
          </a:xfrm>
        </p:grpSpPr>
        <p:sp>
          <p:nvSpPr>
            <p:cNvPr id="5" name="Freeform 5"/>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2373DDAA-256F-27DF-6B6F-383691D80A9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Evil Tenants</a:t>
            </a:r>
          </a:p>
        </p:txBody>
      </p:sp>
      <p:pic>
        <p:nvPicPr>
          <p:cNvPr id="19" name="Picture 18">
            <a:extLst>
              <a:ext uri="{FF2B5EF4-FFF2-40B4-BE49-F238E27FC236}">
                <a16:creationId xmlns:a16="http://schemas.microsoft.com/office/drawing/2014/main" id="{A1D6FDB6-F6D9-2C83-594F-0CC41108C1F5}"/>
              </a:ext>
            </a:extLst>
          </p:cNvPr>
          <p:cNvPicPr>
            <a:picLocks noChangeAspect="1"/>
          </p:cNvPicPr>
          <p:nvPr/>
        </p:nvPicPr>
        <p:blipFill>
          <a:blip r:embed="rId6"/>
          <a:stretch>
            <a:fillRect/>
          </a:stretch>
        </p:blipFill>
        <p:spPr>
          <a:xfrm>
            <a:off x="10920330" y="6355147"/>
            <a:ext cx="1199641" cy="353579"/>
          </a:xfrm>
          <a:prstGeom prst="rect">
            <a:avLst/>
          </a:prstGeom>
        </p:spPr>
      </p:pic>
      <p:sp>
        <p:nvSpPr>
          <p:cNvPr id="10" name="TextBox 9">
            <a:extLst>
              <a:ext uri="{FF2B5EF4-FFF2-40B4-BE49-F238E27FC236}">
                <a16:creationId xmlns:a16="http://schemas.microsoft.com/office/drawing/2014/main" id="{5FEFFF91-2C9B-312E-9C1E-0073965BD27A}"/>
              </a:ext>
            </a:extLst>
          </p:cNvPr>
          <p:cNvSpPr txBox="1"/>
          <p:nvPr/>
        </p:nvSpPr>
        <p:spPr>
          <a:xfrm>
            <a:off x="1332085" y="2454106"/>
            <a:ext cx="9286336" cy="2943626"/>
          </a:xfrm>
          <a:prstGeom prst="rect">
            <a:avLst/>
          </a:prstGeom>
          <a:noFill/>
        </p:spPr>
        <p:txBody>
          <a:bodyPr wrap="square">
            <a:spAutoFit/>
          </a:bodyPr>
          <a:lstStyle/>
          <a:p>
            <a:pPr marL="0" marR="0">
              <a:lnSpc>
                <a:spcPct val="107000"/>
              </a:lnSpc>
              <a:spcAft>
                <a:spcPts val="800"/>
              </a:spcAft>
              <a:buNone/>
            </a:pP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35 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“The tenants seized his servants; they beat one, killed another, and stoned a third. </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36 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Then he sent other servants to them, more than the first time, and the tenants treated them the same way. </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37 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Last of all, he sent his son to them. ‘They will respect my son,’ he said.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38 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“But when the tenants saw the son, they said to each other, ‘This is the heir. Come, let’s kill him and take his inheritance.’ </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39 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So they took him and threw him out of the vineyard and killed him.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2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EA4B32-F5AB-23BE-6A03-8DF7FEA1003F}"/>
              </a:ext>
            </a:extLst>
          </p:cNvPr>
          <p:cNvSpPr>
            <a:spLocks noGrp="1"/>
          </p:cNvSpPr>
          <p:nvPr>
            <p:ph type="title"/>
          </p:nvPr>
        </p:nvSpPr>
        <p:spPr/>
        <p:txBody>
          <a:bodyPr/>
          <a:lstStyle/>
          <a:p>
            <a:r>
              <a:rPr lang="en-US" dirty="0"/>
              <a:t>Observations</a:t>
            </a:r>
          </a:p>
        </p:txBody>
      </p:sp>
      <p:sp>
        <p:nvSpPr>
          <p:cNvPr id="4" name="Content Placeholder 3">
            <a:extLst>
              <a:ext uri="{FF2B5EF4-FFF2-40B4-BE49-F238E27FC236}">
                <a16:creationId xmlns:a16="http://schemas.microsoft.com/office/drawing/2014/main" id="{D524D9BB-6E7E-5B53-4DFA-D2D1B7307B3F}"/>
              </a:ext>
            </a:extLst>
          </p:cNvPr>
          <p:cNvSpPr>
            <a:spLocks noGrp="1"/>
          </p:cNvSpPr>
          <p:nvPr>
            <p:ph idx="1"/>
          </p:nvPr>
        </p:nvSpPr>
        <p:spPr/>
        <p:txBody>
          <a:bodyPr/>
          <a:lstStyle/>
          <a:p>
            <a:r>
              <a:rPr lang="en-US" dirty="0"/>
              <a:t> The tenants (religious leaders) didn’t want to give up control</a:t>
            </a:r>
          </a:p>
          <a:p>
            <a:r>
              <a:rPr lang="en-US" dirty="0"/>
              <a:t>They wanted the fruit and inheritance that belonged to the Owner</a:t>
            </a:r>
          </a:p>
          <a:p>
            <a:r>
              <a:rPr lang="en-US" dirty="0"/>
              <a:t>The Owner sends His son – a picture of God sending Jesus</a:t>
            </a:r>
          </a:p>
          <a:p>
            <a:r>
              <a:rPr lang="en-US" dirty="0"/>
              <a:t>These gangster tenants kill the Son</a:t>
            </a:r>
          </a:p>
          <a:p>
            <a:r>
              <a:rPr lang="en-US" dirty="0"/>
              <a:t>Does this parable sound familiar?</a:t>
            </a:r>
          </a:p>
          <a:p>
            <a:pPr lvl="1"/>
            <a:r>
              <a:rPr lang="en-US" dirty="0"/>
              <a:t>This is the ministry of Christ – religious leaders killed him</a:t>
            </a:r>
          </a:p>
          <a:p>
            <a:pPr lvl="1"/>
            <a:r>
              <a:rPr lang="en-US" dirty="0"/>
              <a:t>Trying to hold onto something that didn’t belong to them</a:t>
            </a:r>
          </a:p>
          <a:p>
            <a:pPr lvl="1"/>
            <a:r>
              <a:rPr lang="en-US" dirty="0"/>
              <a:t>This is a foresight of end time prophecy</a:t>
            </a:r>
          </a:p>
          <a:p>
            <a:endParaRPr lang="en-US" dirty="0"/>
          </a:p>
        </p:txBody>
      </p:sp>
    </p:spTree>
    <p:extLst>
      <p:ext uri="{BB962C8B-B14F-4D97-AF65-F5344CB8AC3E}">
        <p14:creationId xmlns:p14="http://schemas.microsoft.com/office/powerpoint/2010/main" val="7339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06AA-504B-3B43-66E4-A4A1BF1E21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F036B0-EB16-9CC2-251B-E7DD58362804}"/>
              </a:ext>
            </a:extLst>
          </p:cNvPr>
          <p:cNvSpPr/>
          <p:nvPr/>
        </p:nvSpPr>
        <p:spPr>
          <a:xfrm>
            <a:off x="72029"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pPr defTabSz="609630"/>
            <a:endParaRPr lang="en-US" sz="1200" dirty="0">
              <a:solidFill>
                <a:prstClr val="black"/>
              </a:solidFill>
              <a:latin typeface="Aptos" panose="02110004020202020204"/>
            </a:endParaRPr>
          </a:p>
        </p:txBody>
      </p:sp>
      <p:sp>
        <p:nvSpPr>
          <p:cNvPr id="3" name="Freeform 3">
            <a:extLst>
              <a:ext uri="{FF2B5EF4-FFF2-40B4-BE49-F238E27FC236}">
                <a16:creationId xmlns:a16="http://schemas.microsoft.com/office/drawing/2014/main" id="{74BF9EF0-A6DE-05B0-92A7-605FE0DD6616}"/>
              </a:ext>
            </a:extLst>
          </p:cNvPr>
          <p:cNvSpPr/>
          <p:nvPr/>
        </p:nvSpPr>
        <p:spPr>
          <a:xfrm>
            <a:off x="-684733" y="1827340"/>
            <a:ext cx="6310573" cy="612589"/>
          </a:xfrm>
          <a:custGeom>
            <a:avLst/>
            <a:gdLst/>
            <a:ahLst/>
            <a:cxnLst/>
            <a:rect l="l" t="t" r="r" b="b"/>
            <a:pathLst>
              <a:path w="9465860" h="918884">
                <a:moveTo>
                  <a:pt x="0" y="0"/>
                </a:moveTo>
                <a:lnTo>
                  <a:pt x="9465860" y="0"/>
                </a:lnTo>
                <a:lnTo>
                  <a:pt x="9465860" y="918884"/>
                </a:lnTo>
                <a:lnTo>
                  <a:pt x="0" y="918884"/>
                </a:lnTo>
                <a:lnTo>
                  <a:pt x="0" y="0"/>
                </a:lnTo>
                <a:close/>
              </a:path>
            </a:pathLst>
          </a:custGeom>
          <a:blipFill>
            <a:blip r:embed="rId4"/>
            <a:stretch>
              <a:fillRect t="-219" b="-219"/>
            </a:stretch>
          </a:blipFill>
        </p:spPr>
        <p:txBody>
          <a:bodyPr/>
          <a:lstStyle/>
          <a:p>
            <a:pPr defTabSz="609630"/>
            <a:endParaRPr lang="en-US" sz="1200" dirty="0">
              <a:solidFill>
                <a:prstClr val="black"/>
              </a:solidFill>
              <a:latin typeface="Aptos" panose="02110004020202020204"/>
            </a:endParaRPr>
          </a:p>
        </p:txBody>
      </p:sp>
      <p:grpSp>
        <p:nvGrpSpPr>
          <p:cNvPr id="4" name="Group 4">
            <a:extLst>
              <a:ext uri="{FF2B5EF4-FFF2-40B4-BE49-F238E27FC236}">
                <a16:creationId xmlns:a16="http://schemas.microsoft.com/office/drawing/2014/main" id="{1A29D1B3-3773-E585-BDDA-E2EA76CA3390}"/>
              </a:ext>
            </a:extLst>
          </p:cNvPr>
          <p:cNvGrpSpPr/>
          <p:nvPr/>
        </p:nvGrpSpPr>
        <p:grpSpPr>
          <a:xfrm>
            <a:off x="685800" y="432650"/>
            <a:ext cx="6522948" cy="1371600"/>
            <a:chOff x="0" y="0"/>
            <a:chExt cx="2576967" cy="541867"/>
          </a:xfrm>
        </p:grpSpPr>
        <p:sp>
          <p:nvSpPr>
            <p:cNvPr id="5" name="Freeform 5">
              <a:extLst>
                <a:ext uri="{FF2B5EF4-FFF2-40B4-BE49-F238E27FC236}">
                  <a16:creationId xmlns:a16="http://schemas.microsoft.com/office/drawing/2014/main" id="{DE139F8A-E50D-7E0B-3282-3DAAA546F252}"/>
                </a:ext>
              </a:extLst>
            </p:cNvPr>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pPr defTabSz="609630"/>
              <a:endParaRPr lang="en-US" sz="1200" dirty="0">
                <a:solidFill>
                  <a:prstClr val="black"/>
                </a:solidFill>
                <a:latin typeface="Aptos" panose="02110004020202020204"/>
              </a:endParaRPr>
            </a:p>
          </p:txBody>
        </p:sp>
        <p:sp>
          <p:nvSpPr>
            <p:cNvPr id="6" name="TextBox 6">
              <a:extLst>
                <a:ext uri="{FF2B5EF4-FFF2-40B4-BE49-F238E27FC236}">
                  <a16:creationId xmlns:a16="http://schemas.microsoft.com/office/drawing/2014/main" id="{08B794AC-226A-FB76-98C6-45A6187E0A0F}"/>
                </a:ext>
              </a:extLst>
            </p:cNvPr>
            <p:cNvSpPr txBox="1"/>
            <p:nvPr/>
          </p:nvSpPr>
          <p:spPr>
            <a:xfrm>
              <a:off x="0" y="-57150"/>
              <a:ext cx="2576967" cy="59901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Aptos" panose="02110004020202020204"/>
              </a:endParaRPr>
            </a:p>
          </p:txBody>
        </p:sp>
      </p:grpSp>
      <p:sp>
        <p:nvSpPr>
          <p:cNvPr id="7" name="Freeform 7">
            <a:extLst>
              <a:ext uri="{FF2B5EF4-FFF2-40B4-BE49-F238E27FC236}">
                <a16:creationId xmlns:a16="http://schemas.microsoft.com/office/drawing/2014/main" id="{08D361DC-88DD-0425-93E2-8B42937A14CC}"/>
              </a:ext>
            </a:extLst>
          </p:cNvPr>
          <p:cNvSpPr/>
          <p:nvPr/>
        </p:nvSpPr>
        <p:spPr>
          <a:xfrm>
            <a:off x="0" y="5622369"/>
            <a:ext cx="844434" cy="1235631"/>
          </a:xfrm>
          <a:custGeom>
            <a:avLst/>
            <a:gdLst/>
            <a:ahLst/>
            <a:cxnLst/>
            <a:rect l="l" t="t" r="r" b="b"/>
            <a:pathLst>
              <a:path w="1266651" h="1853447">
                <a:moveTo>
                  <a:pt x="0" y="0"/>
                </a:moveTo>
                <a:lnTo>
                  <a:pt x="1266651" y="0"/>
                </a:lnTo>
                <a:lnTo>
                  <a:pt x="1266651" y="1853447"/>
                </a:lnTo>
                <a:lnTo>
                  <a:pt x="0" y="1853447"/>
                </a:lnTo>
                <a:lnTo>
                  <a:pt x="0" y="0"/>
                </a:lnTo>
                <a:close/>
              </a:path>
            </a:pathLst>
          </a:custGeom>
          <a:blipFill>
            <a:blip r:embed="rId5"/>
            <a:stretch>
              <a:fillRect/>
            </a:stretch>
          </a:blipFill>
        </p:spPr>
        <p:txBody>
          <a:bodyPr/>
          <a:lstStyle/>
          <a:p>
            <a:pPr defTabSz="609630"/>
            <a:endParaRPr lang="en-US" sz="1200" dirty="0">
              <a:solidFill>
                <a:prstClr val="black"/>
              </a:solidFill>
              <a:latin typeface="Aptos" panose="02110004020202020204"/>
            </a:endParaRPr>
          </a:p>
        </p:txBody>
      </p:sp>
      <p:sp>
        <p:nvSpPr>
          <p:cNvPr id="8" name="TextBox 8">
            <a:extLst>
              <a:ext uri="{FF2B5EF4-FFF2-40B4-BE49-F238E27FC236}">
                <a16:creationId xmlns:a16="http://schemas.microsoft.com/office/drawing/2014/main" id="{0A1BCA9A-3EEF-0D0F-3FA1-CDD7D1BC0DA9}"/>
              </a:ext>
            </a:extLst>
          </p:cNvPr>
          <p:cNvSpPr txBox="1"/>
          <p:nvPr/>
        </p:nvSpPr>
        <p:spPr>
          <a:xfrm>
            <a:off x="685800" y="6068984"/>
            <a:ext cx="1292571" cy="218008"/>
          </a:xfrm>
          <a:prstGeom prst="rect">
            <a:avLst/>
          </a:prstGeom>
        </p:spPr>
        <p:txBody>
          <a:bodyPr lIns="0" tIns="0" rIns="0" bIns="0" rtlCol="0" anchor="t">
            <a:spAutoFit/>
          </a:bodyPr>
          <a:lstStyle/>
          <a:p>
            <a:pPr algn="ctr" defTabSz="609630">
              <a:lnSpc>
                <a:spcPts val="1667"/>
              </a:lnSpc>
            </a:pPr>
            <a:r>
              <a:rPr lang="en-US" sz="1667" dirty="0">
                <a:solidFill>
                  <a:srgbClr val="000000"/>
                </a:solidFill>
                <a:latin typeface="Poppins Bold"/>
              </a:rPr>
              <a:t>BOAN</a:t>
            </a:r>
          </a:p>
        </p:txBody>
      </p:sp>
      <p:sp>
        <p:nvSpPr>
          <p:cNvPr id="11" name="Title 10">
            <a:extLst>
              <a:ext uri="{FF2B5EF4-FFF2-40B4-BE49-F238E27FC236}">
                <a16:creationId xmlns:a16="http://schemas.microsoft.com/office/drawing/2014/main" id="{1F447A6E-635F-28B3-73BD-EB6B64A2DB9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Judgement to Come</a:t>
            </a:r>
          </a:p>
        </p:txBody>
      </p:sp>
      <p:pic>
        <p:nvPicPr>
          <p:cNvPr id="19" name="Picture 18">
            <a:extLst>
              <a:ext uri="{FF2B5EF4-FFF2-40B4-BE49-F238E27FC236}">
                <a16:creationId xmlns:a16="http://schemas.microsoft.com/office/drawing/2014/main" id="{B2BF0449-575C-45BB-B2EF-A04620838608}"/>
              </a:ext>
            </a:extLst>
          </p:cNvPr>
          <p:cNvPicPr>
            <a:picLocks noChangeAspect="1"/>
          </p:cNvPicPr>
          <p:nvPr/>
        </p:nvPicPr>
        <p:blipFill>
          <a:blip r:embed="rId6"/>
          <a:stretch>
            <a:fillRect/>
          </a:stretch>
        </p:blipFill>
        <p:spPr>
          <a:xfrm>
            <a:off x="10920330" y="6355147"/>
            <a:ext cx="1199641" cy="353579"/>
          </a:xfrm>
          <a:prstGeom prst="rect">
            <a:avLst/>
          </a:prstGeom>
        </p:spPr>
      </p:pic>
      <p:sp>
        <p:nvSpPr>
          <p:cNvPr id="12" name="TextBox 11">
            <a:extLst>
              <a:ext uri="{FF2B5EF4-FFF2-40B4-BE49-F238E27FC236}">
                <a16:creationId xmlns:a16="http://schemas.microsoft.com/office/drawing/2014/main" id="{FDB3C90B-1DFC-690A-5851-11259F84B817}"/>
              </a:ext>
            </a:extLst>
          </p:cNvPr>
          <p:cNvSpPr txBox="1"/>
          <p:nvPr/>
        </p:nvSpPr>
        <p:spPr>
          <a:xfrm>
            <a:off x="753754" y="1956151"/>
            <a:ext cx="11366217" cy="4008020"/>
          </a:xfrm>
          <a:prstGeom prst="rect">
            <a:avLst/>
          </a:prstGeom>
          <a:noFill/>
        </p:spPr>
        <p:txBody>
          <a:bodyPr wrap="square">
            <a:spAutoFit/>
          </a:bodyPr>
          <a:lstStyle/>
          <a:p>
            <a:pPr marL="0" marR="0">
              <a:lnSpc>
                <a:spcPct val="107000"/>
              </a:lnSpc>
              <a:spcAft>
                <a:spcPts val="800"/>
              </a:spcAft>
              <a:buNone/>
            </a:pP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40 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“Therefore, when the owner of the vineyard comes, what will he do to those tenants?”  </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41 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“He will bring those wretches to a wretched end,” they replied, “and he will rent the vineyard to other tenants, who will give him his share of the crop at harvest time.”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42 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Jesus said to them, “Have you never read in the Scriptures: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“‘The stone the builders rejected</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has become the cornerstone;</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the Lord has done this,</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and it is marvelous in our eyes’?</a:t>
            </a:r>
          </a:p>
          <a:p>
            <a:pPr marL="0" marR="0">
              <a:lnSpc>
                <a:spcPct val="107000"/>
              </a:lnSpc>
              <a:spcAft>
                <a:spcPts val="800"/>
              </a:spcAft>
              <a:buNone/>
            </a:pP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43 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“Therefore I tell you that the kingdom of God will be taken away from you and given to a people who will produce its fruit. </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44 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Anyone who falls on this stone will be broken to pieces; anyone on whom it falls will be crushed.”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759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4414</TotalTime>
  <Words>2754</Words>
  <Application>Microsoft Office PowerPoint</Application>
  <PresentationFormat>Widescreen</PresentationFormat>
  <Paragraphs>225</Paragraphs>
  <Slides>20</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Aptos</vt:lpstr>
      <vt:lpstr>Aptos Display</vt:lpstr>
      <vt:lpstr>Arial</vt:lpstr>
      <vt:lpstr>Calibri</vt:lpstr>
      <vt:lpstr>Poppins Bold</vt:lpstr>
      <vt:lpstr>Symbol</vt:lpstr>
      <vt:lpstr>Office Theme</vt:lpstr>
      <vt:lpstr>1_Office Theme</vt:lpstr>
      <vt:lpstr>2_Office Theme</vt:lpstr>
      <vt:lpstr>Self-Leadership for Effective Leadership – Parable of the Tenants </vt:lpstr>
      <vt:lpstr>PowerPoint Presentation</vt:lpstr>
      <vt:lpstr>Case Study Scenario</vt:lpstr>
      <vt:lpstr>Matthew 21</vt:lpstr>
      <vt:lpstr>Observations in the Natural - Elements</vt:lpstr>
      <vt:lpstr>Spiritual Representation</vt:lpstr>
      <vt:lpstr>Evil Tenants</vt:lpstr>
      <vt:lpstr>Observations</vt:lpstr>
      <vt:lpstr>Judgement to Come</vt:lpstr>
      <vt:lpstr>The Ministry of Christ – Mercy &amp; Warning</vt:lpstr>
      <vt:lpstr>Jesus is Talking to Jewish Leaders Then…Is He Also Talking to Us Now?</vt:lpstr>
      <vt:lpstr>Spiritual Application – The Steps</vt:lpstr>
      <vt:lpstr>Fall Steps – End Time Management</vt:lpstr>
      <vt:lpstr>Tenant Comparison</vt:lpstr>
      <vt:lpstr>Self-Management Process</vt:lpstr>
      <vt:lpstr>Application for Self-Management</vt:lpstr>
      <vt:lpstr>What Does Fruit Look Like</vt:lpstr>
      <vt:lpstr>Case Study</vt:lpstr>
      <vt:lpstr>Case Study Scenario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Latham</dc:creator>
  <cp:lastModifiedBy>Charles Latham</cp:lastModifiedBy>
  <cp:revision>1</cp:revision>
  <dcterms:created xsi:type="dcterms:W3CDTF">2025-06-30T00:05:52Z</dcterms:created>
  <dcterms:modified xsi:type="dcterms:W3CDTF">2025-07-14T20:49:09Z</dcterms:modified>
</cp:coreProperties>
</file>